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18B2C867-81FB-47C9-9528-01F7A5888718}"/>
    <pc:docChg chg="modSld">
      <pc:chgData name="주 영애" userId="bce92ae37888ebe5" providerId="LiveId" clId="{18B2C867-81FB-47C9-9528-01F7A5888718}" dt="2022-09-13T01:42:22.127" v="0" actId="20577"/>
      <pc:docMkLst>
        <pc:docMk/>
      </pc:docMkLst>
      <pc:sldChg chg="modSp mod">
        <pc:chgData name="주 영애" userId="bce92ae37888ebe5" providerId="LiveId" clId="{18B2C867-81FB-47C9-9528-01F7A5888718}" dt="2022-09-13T01:42:22.127" v="0" actId="20577"/>
        <pc:sldMkLst>
          <pc:docMk/>
          <pc:sldMk cId="69959253" sldId="334"/>
        </pc:sldMkLst>
        <pc:graphicFrameChg chg="modGraphic">
          <ac:chgData name="주 영애" userId="bce92ae37888ebe5" providerId="LiveId" clId="{18B2C867-81FB-47C9-9528-01F7A5888718}" dt="2022-09-13T01:42:22.127" v="0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842.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온라인쇼핑나라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테트리스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보드게임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322965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상자를 열어보는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블록을 쌓는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블록이 무너지는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동물친구들과 밸런스 </a:t>
                      </a:r>
                      <a:r>
                        <a:rPr lang="ko-KR" altLang="en-US" sz="1200" dirty="0" err="1"/>
                        <a:t>테트리스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코딩원리 디버깅 적용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두뇌발달 지능개발 창의력 집중력</a:t>
                      </a:r>
                      <a:r>
                        <a:rPr lang="en-US" altLang="ko-KR" sz="1200" dirty="0"/>
                        <a:t>UP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동물친구들과 </a:t>
                      </a:r>
                      <a:r>
                        <a:rPr lang="ko-KR" altLang="en-US" sz="1200" dirty="0" err="1"/>
                        <a:t>벨런스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테트리스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코딩의 디버깅 원리를 적용시켜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/>
                        <a:t>두뇌발달과 집중력을 </a:t>
                      </a:r>
                      <a:r>
                        <a:rPr lang="ko-KR" altLang="en-US" sz="1200" dirty="0"/>
                        <a:t>높여주고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7489C1B7-CBA3-A823-6012-C280DA319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050" y="2359025"/>
            <a:ext cx="2051050" cy="132715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D029E71-8226-A97C-D85B-42C77DD20C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672" y="2354405"/>
            <a:ext cx="2051050" cy="132715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EA105CF-4BC9-21CE-9A60-612BD6D1DA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25" y="2354405"/>
            <a:ext cx="2051050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306210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동물별로 블록이 펼쳐진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블록 완성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9</a:t>
                      </a:r>
                      <a:r>
                        <a:rPr lang="ko-KR" altLang="en-US" sz="1200" dirty="0"/>
                        <a:t>가지 동물 디자인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토이모어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테트리스</a:t>
                      </a:r>
                      <a:r>
                        <a:rPr lang="ko-KR" altLang="en-US" sz="1200" dirty="0"/>
                        <a:t> 보드게임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여러가지 동물 디자인으로 재미를 더한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토이모어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테트리스</a:t>
                      </a:r>
                      <a:r>
                        <a:rPr lang="ko-KR" altLang="en-US" sz="1200" dirty="0"/>
                        <a:t> 보드게임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72BB872-11FF-AC9D-2DE8-16FAFB1F1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550" y="2362200"/>
            <a:ext cx="2209800" cy="14097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B574DBC-BD07-4B7B-F2AF-194BF51EA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422" y="2362201"/>
            <a:ext cx="22098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3653</TotalTime>
  <Words>120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2022-09-13T01:42:24Z</dcterms:modified>
</cp:coreProperties>
</file>