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43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9179F76E-3A29-48C9-BBAE-0DC7DBAC62CA}"/>
    <pc:docChg chg="custSel modSld">
      <pc:chgData name="주 영애" userId="bce92ae37888ebe5" providerId="LiveId" clId="{9179F76E-3A29-48C9-BBAE-0DC7DBAC62CA}" dt="2022-09-05T02:48:14.111" v="234"/>
      <pc:docMkLst>
        <pc:docMk/>
      </pc:docMkLst>
      <pc:sldChg chg="addSp delSp modSp mod">
        <pc:chgData name="주 영애" userId="bce92ae37888ebe5" providerId="LiveId" clId="{9179F76E-3A29-48C9-BBAE-0DC7DBAC62CA}" dt="2022-09-05T02:42:43.936" v="93"/>
        <pc:sldMkLst>
          <pc:docMk/>
          <pc:sldMk cId="2095826202" sldId="332"/>
        </pc:sldMkLst>
        <pc:graphicFrameChg chg="mod modGraphic">
          <ac:chgData name="주 영애" userId="bce92ae37888ebe5" providerId="LiveId" clId="{9179F76E-3A29-48C9-BBAE-0DC7DBAC62CA}" dt="2022-09-05T02:42:43.936" v="93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9179F76E-3A29-48C9-BBAE-0DC7DBAC62CA}" dt="2022-09-05T02:09:25.617" v="16" actId="21"/>
          <ac:picMkLst>
            <pc:docMk/>
            <pc:sldMk cId="2095826202" sldId="332"/>
            <ac:picMk id="3" creationId="{47C8F80C-9CDB-DD17-C2A1-E264368FD02C}"/>
          </ac:picMkLst>
        </pc:picChg>
        <pc:picChg chg="add mod">
          <ac:chgData name="주 영애" userId="bce92ae37888ebe5" providerId="LiveId" clId="{9179F76E-3A29-48C9-BBAE-0DC7DBAC62CA}" dt="2022-09-05T02:09:29.886" v="19" actId="1076"/>
          <ac:picMkLst>
            <pc:docMk/>
            <pc:sldMk cId="2095826202" sldId="332"/>
            <ac:picMk id="4" creationId="{115F01D3-BB06-D429-9E79-BCC3518DFF70}"/>
          </ac:picMkLst>
        </pc:picChg>
      </pc:sldChg>
      <pc:sldChg chg="modSp mod">
        <pc:chgData name="주 영애" userId="bce92ae37888ebe5" providerId="LiveId" clId="{9179F76E-3A29-48C9-BBAE-0DC7DBAC62CA}" dt="2022-09-05T02:48:14.111" v="234"/>
        <pc:sldMkLst>
          <pc:docMk/>
          <pc:sldMk cId="69959253" sldId="334"/>
        </pc:sldMkLst>
        <pc:graphicFrameChg chg="mod modGraphic">
          <ac:chgData name="주 영애" userId="bce92ae37888ebe5" providerId="LiveId" clId="{9179F76E-3A29-48C9-BBAE-0DC7DBAC62CA}" dt="2022-09-05T02:48:14.111" v="234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706.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모튼코리아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다이얼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키즈운동화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744230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다이얼을 조절하는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접었다가 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무아블라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키즈</a:t>
                      </a:r>
                      <a:r>
                        <a:rPr lang="ko-KR" altLang="en-US" sz="1200" dirty="0"/>
                        <a:t> 다이얼 운동화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발등 </a:t>
                      </a:r>
                      <a:r>
                        <a:rPr lang="ko-KR" altLang="en-US" sz="1200" dirty="0" err="1"/>
                        <a:t>발볼</a:t>
                      </a:r>
                      <a:r>
                        <a:rPr lang="ko-KR" altLang="en-US" sz="1200" dirty="0"/>
                        <a:t> 조정 다이얼 시스템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부드러운 유연성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무아블라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키즈</a:t>
                      </a:r>
                      <a:r>
                        <a:rPr lang="ko-KR" altLang="en-US" sz="1200" dirty="0"/>
                        <a:t> 다이얼 운동화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발등 </a:t>
                      </a:r>
                      <a:r>
                        <a:rPr lang="ko-KR" altLang="en-US" sz="1200" dirty="0" err="1"/>
                        <a:t>발볼</a:t>
                      </a:r>
                      <a:r>
                        <a:rPr lang="ko-KR" altLang="en-US" sz="1200" dirty="0"/>
                        <a:t> 넓이를 다이얼로 조절하고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부드러운 유연성까지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2160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51D94FBD-93B2-A1D6-8AD8-E65A57665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035" y="2402802"/>
            <a:ext cx="2227515" cy="136909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6D70E05-0F91-0229-0CAB-16D9AD3270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2402802"/>
            <a:ext cx="2141790" cy="136909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75BFE19-B23F-637E-3B0C-10E5CEF2ED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986" y="2402803"/>
            <a:ext cx="2141789" cy="136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51198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인솔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깔창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디테일하게</a:t>
                      </a:r>
                      <a:r>
                        <a:rPr lang="ko-KR" altLang="en-US" sz="1200" dirty="0"/>
                        <a:t>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아이가 신고 있는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- 10mm </a:t>
                      </a:r>
                      <a:r>
                        <a:rPr lang="ko-KR" altLang="en-US" sz="1200" dirty="0"/>
                        <a:t>인솔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고탄력 </a:t>
                      </a:r>
                      <a:r>
                        <a:rPr lang="en-US" altLang="ko-KR" sz="1200" dirty="0"/>
                        <a:t>PU </a:t>
                      </a:r>
                      <a:r>
                        <a:rPr lang="ko-KR" altLang="en-US" sz="1200" dirty="0"/>
                        <a:t>소재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사용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무아블라</a:t>
                      </a:r>
                      <a:r>
                        <a:rPr lang="ko-KR" altLang="en-US" sz="1200" dirty="0"/>
                        <a:t> 다이얼 운동화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고탄력 소재로 </a:t>
                      </a:r>
                      <a:r>
                        <a:rPr lang="ko-KR" altLang="en-US" sz="1200" dirty="0" err="1"/>
                        <a:t>착용감</a:t>
                      </a:r>
                      <a:r>
                        <a:rPr lang="ko-KR" altLang="en-US" sz="1200" dirty="0"/>
                        <a:t> 쿠션감을 높인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발이 편한 </a:t>
                      </a:r>
                      <a:r>
                        <a:rPr lang="ko-KR" altLang="en-US" sz="1200" dirty="0" err="1"/>
                        <a:t>무아블라</a:t>
                      </a:r>
                      <a:r>
                        <a:rPr lang="ko-KR" altLang="en-US" sz="1200" dirty="0"/>
                        <a:t> 다이얼 운동화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95541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60834B7A-A968-22EB-63AC-470A7DD0B1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400300"/>
            <a:ext cx="2014685" cy="132397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115F01D3-BB06-D429-9E79-BCC3518DF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369" y="2154725"/>
            <a:ext cx="2632668" cy="175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3694</TotalTime>
  <Words>134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219</cp:revision>
  <dcterms:created xsi:type="dcterms:W3CDTF">2020-06-07T11:33:37Z</dcterms:created>
  <dcterms:modified xsi:type="dcterms:W3CDTF">2022-09-05T02:48:18Z</dcterms:modified>
</cp:coreProperties>
</file>