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5EA9E0CF-D9AC-4BF4-9292-F9326B3013E4}"/>
    <pc:docChg chg="undo custSel modSld">
      <pc:chgData name="주 영애" userId="bce92ae37888ebe5" providerId="LiveId" clId="{5EA9E0CF-D9AC-4BF4-9292-F9326B3013E4}" dt="2022-09-07T02:08:58.161" v="713"/>
      <pc:docMkLst>
        <pc:docMk/>
      </pc:docMkLst>
      <pc:sldChg chg="addSp delSp modSp mod">
        <pc:chgData name="주 영애" userId="bce92ae37888ebe5" providerId="LiveId" clId="{5EA9E0CF-D9AC-4BF4-9292-F9326B3013E4}" dt="2022-09-07T02:08:58.161" v="713"/>
        <pc:sldMkLst>
          <pc:docMk/>
          <pc:sldMk cId="2095826202" sldId="332"/>
        </pc:sldMkLst>
        <pc:graphicFrameChg chg="mod modGraphic">
          <ac:chgData name="주 영애" userId="bce92ae37888ebe5" providerId="LiveId" clId="{5EA9E0CF-D9AC-4BF4-9292-F9326B3013E4}" dt="2022-09-07T02:08:58.161" v="713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5EA9E0CF-D9AC-4BF4-9292-F9326B3013E4}" dt="2022-09-07T02:07:00.918" v="524" actId="21"/>
          <ac:picMkLst>
            <pc:docMk/>
            <pc:sldMk cId="2095826202" sldId="332"/>
            <ac:picMk id="3" creationId="{2379FBEE-AEB0-B77A-9D19-E75214FF2424}"/>
          </ac:picMkLst>
        </pc:picChg>
        <pc:picChg chg="add mod">
          <ac:chgData name="주 영애" userId="bce92ae37888ebe5" providerId="LiveId" clId="{5EA9E0CF-D9AC-4BF4-9292-F9326B3013E4}" dt="2022-09-07T02:07:05.145" v="526" actId="1076"/>
          <ac:picMkLst>
            <pc:docMk/>
            <pc:sldMk cId="2095826202" sldId="332"/>
            <ac:picMk id="4" creationId="{E1EE9BA8-1753-E68E-6A39-6AAD50E30E2D}"/>
          </ac:picMkLst>
        </pc:picChg>
        <pc:picChg chg="add del">
          <ac:chgData name="주 영애" userId="bce92ae37888ebe5" providerId="LiveId" clId="{5EA9E0CF-D9AC-4BF4-9292-F9326B3013E4}" dt="2022-09-07T02:08:21.571" v="662" actId="22"/>
          <ac:picMkLst>
            <pc:docMk/>
            <pc:sldMk cId="2095826202" sldId="332"/>
            <ac:picMk id="9" creationId="{0729B372-9364-1D2E-6013-2DA4DB7A13D3}"/>
          </ac:picMkLst>
        </pc:picChg>
      </pc:sldChg>
      <pc:sldChg chg="addSp delSp modSp mod">
        <pc:chgData name="주 영애" userId="bce92ae37888ebe5" providerId="LiveId" clId="{5EA9E0CF-D9AC-4BF4-9292-F9326B3013E4}" dt="2022-09-07T02:06:10.193" v="462" actId="20577"/>
        <pc:sldMkLst>
          <pc:docMk/>
          <pc:sldMk cId="69959253" sldId="334"/>
        </pc:sldMkLst>
        <pc:graphicFrameChg chg="mod modGraphic">
          <ac:chgData name="주 영애" userId="bce92ae37888ebe5" providerId="LiveId" clId="{5EA9E0CF-D9AC-4BF4-9292-F9326B3013E4}" dt="2022-09-07T02:06:10.193" v="462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5EA9E0CF-D9AC-4BF4-9292-F9326B3013E4}" dt="2022-09-07T01:57:20.505" v="1" actId="21"/>
          <ac:picMkLst>
            <pc:docMk/>
            <pc:sldMk cId="69959253" sldId="334"/>
            <ac:picMk id="3" creationId="{8586AF59-6B26-7019-0D67-931833409F29}"/>
          </ac:picMkLst>
        </pc:picChg>
        <pc:picChg chg="add mod">
          <ac:chgData name="주 영애" userId="bce92ae37888ebe5" providerId="LiveId" clId="{5EA9E0CF-D9AC-4BF4-9292-F9326B3013E4}" dt="2022-09-07T01:57:23.224" v="2" actId="1076"/>
          <ac:picMkLst>
            <pc:docMk/>
            <pc:sldMk cId="69959253" sldId="334"/>
            <ac:picMk id="4" creationId="{89E5AF75-579C-FC7E-4109-4C2900EF5A2F}"/>
          </ac:picMkLst>
        </pc:picChg>
        <pc:picChg chg="del">
          <ac:chgData name="주 영애" userId="bce92ae37888ebe5" providerId="LiveId" clId="{5EA9E0CF-D9AC-4BF4-9292-F9326B3013E4}" dt="2022-09-07T02:00:14.616" v="80" actId="21"/>
          <ac:picMkLst>
            <pc:docMk/>
            <pc:sldMk cId="69959253" sldId="334"/>
            <ac:picMk id="7" creationId="{B1D5506D-6AD6-5B84-7233-3FF137CC2EA5}"/>
          </ac:picMkLst>
        </pc:picChg>
        <pc:picChg chg="add mod">
          <ac:chgData name="주 영애" userId="bce92ae37888ebe5" providerId="LiveId" clId="{5EA9E0CF-D9AC-4BF4-9292-F9326B3013E4}" dt="2022-09-07T02:00:17.037" v="82" actId="1076"/>
          <ac:picMkLst>
            <pc:docMk/>
            <pc:sldMk cId="69959253" sldId="334"/>
            <ac:picMk id="10" creationId="{E126E8CE-54C6-7698-8B38-E432AE0B64A2}"/>
          </ac:picMkLst>
        </pc:picChg>
        <pc:picChg chg="add mod">
          <ac:chgData name="주 영애" userId="bce92ae37888ebe5" providerId="LiveId" clId="{5EA9E0CF-D9AC-4BF4-9292-F9326B3013E4}" dt="2022-09-07T02:00:18.883" v="83" actId="571"/>
          <ac:picMkLst>
            <pc:docMk/>
            <pc:sldMk cId="69959253" sldId="334"/>
            <ac:picMk id="12" creationId="{1BD95A7D-D47F-98CE-1DD1-0DAE26892D9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685.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아잇큐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바로펜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2022.09.01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228287"/>
              </p:ext>
            </p:extLst>
          </p:nvPr>
        </p:nvGraphicFramePr>
        <p:xfrm>
          <a:off x="248478" y="1411357"/>
          <a:ext cx="11628783" cy="4637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아이가 제품 사용하는 장면 </a:t>
                      </a:r>
                      <a:r>
                        <a:rPr lang="en-US" altLang="ko-KR" sz="1200" dirty="0"/>
                        <a:t>&gt; </a:t>
                      </a:r>
                      <a:r>
                        <a:rPr lang="ko-KR" altLang="en-US" sz="1200" dirty="0"/>
                        <a:t>제품 클로즈업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아이모델이 탭으로 교육용 앱을 사용하는 장면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색칠하기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글씨 </a:t>
                      </a:r>
                      <a:r>
                        <a:rPr lang="ko-KR" altLang="en-US" sz="1200" dirty="0" err="1"/>
                        <a:t>따라쓰기</a:t>
                      </a:r>
                      <a:r>
                        <a:rPr lang="ko-KR" altLang="en-US" sz="1200" dirty="0"/>
                        <a:t> 등 </a:t>
                      </a:r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가지 이상 앱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/>
                        <a:t>사용장면 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 err="1"/>
                        <a:t>바른자세</a:t>
                      </a:r>
                      <a:r>
                        <a:rPr lang="ko-KR" altLang="en-US" sz="1200" dirty="0"/>
                        <a:t> 필수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바른 자세 전후 장면 좌우 </a:t>
                      </a:r>
                      <a:r>
                        <a:rPr lang="en-US" altLang="ko-KR" sz="1200" dirty="0"/>
                        <a:t>2</a:t>
                      </a:r>
                      <a:r>
                        <a:rPr lang="ko-KR" altLang="en-US" sz="1200" dirty="0"/>
                        <a:t>분할 비교장면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바로펜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디지털기기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스마트학습지 호환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쓱쓱</a:t>
                      </a:r>
                      <a:r>
                        <a:rPr lang="en-US" altLang="ko-KR" sz="1200" dirty="0"/>
                        <a:t> , </a:t>
                      </a:r>
                      <a:r>
                        <a:rPr lang="ko-KR" altLang="en-US" sz="1200" dirty="0"/>
                        <a:t>싹싹</a:t>
                      </a:r>
                      <a:r>
                        <a:rPr lang="en-US" altLang="ko-KR" sz="1200" dirty="0"/>
                        <a:t>) </a:t>
                      </a:r>
                      <a:r>
                        <a:rPr lang="ko-KR" altLang="en-US" sz="1200" dirty="0"/>
                        <a:t>효과 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필기 자세 교정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두뇌 </a:t>
                      </a:r>
                      <a:r>
                        <a:rPr lang="ko-KR" altLang="en-US" sz="1200" dirty="0" err="1"/>
                        <a:t>소근육</a:t>
                      </a:r>
                      <a:r>
                        <a:rPr lang="ko-KR" altLang="en-US" sz="1200" dirty="0"/>
                        <a:t> 발달</a:t>
                      </a:r>
                      <a:r>
                        <a:rPr lang="en-US" altLang="ko-KR" sz="1200" dirty="0"/>
                        <a:t>,</a:t>
                      </a:r>
                      <a:r>
                        <a:rPr lang="ko-KR" altLang="en-US" sz="1200" dirty="0"/>
                        <a:t>자기주도학습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바르게 잡아야 써지는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바로펜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다양한 기기와 앱을 더 재미있게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필기자세 교정과 두뇌 소근육발달을 돕고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99542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9" name="그림 8">
            <a:extLst>
              <a:ext uri="{FF2B5EF4-FFF2-40B4-BE49-F238E27FC236}">
                <a16:creationId xmlns:a16="http://schemas.microsoft.com/office/drawing/2014/main" id="{DDD90D88-02DA-EF53-3688-E83E21A92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1400" y="2305051"/>
            <a:ext cx="1254125" cy="1466850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01BE28B3-7894-2EA1-4E2C-794F60A7A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525" y="2305051"/>
            <a:ext cx="1323975" cy="146685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89E5AF75-579C-FC7E-4109-4C2900EF5A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89" y="2259929"/>
            <a:ext cx="1996463" cy="1457324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126E8CE-54C6-7698-8B38-E432AE0B6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9802" y="2207432"/>
            <a:ext cx="1619476" cy="156231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1BD95A7D-D47F-98CE-1DD1-0DAE26892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9278" y="2207432"/>
            <a:ext cx="1619476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391316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제품들고있는</a:t>
                      </a:r>
                      <a:r>
                        <a:rPr lang="ko-KR" altLang="en-US" sz="1200" dirty="0"/>
                        <a:t>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패키지는 </a:t>
                      </a:r>
                      <a:r>
                        <a:rPr lang="ko-KR" altLang="en-US" sz="1200" dirty="0" err="1"/>
                        <a:t>개선중이라</a:t>
                      </a:r>
                      <a:r>
                        <a:rPr lang="ko-KR" altLang="en-US" sz="1200" dirty="0"/>
                        <a:t> 영상 노출</a:t>
                      </a:r>
                      <a:r>
                        <a:rPr lang="en-US" altLang="ko-KR" sz="1200" dirty="0"/>
                        <a:t>X)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건전지 </a:t>
                      </a:r>
                      <a:r>
                        <a:rPr lang="en-US" altLang="ko-KR" sz="1200" dirty="0"/>
                        <a:t>· </a:t>
                      </a:r>
                      <a:r>
                        <a:rPr lang="ko-KR" altLang="en-US" sz="1200" dirty="0"/>
                        <a:t>충전 없이 편리한 사용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아잇큐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바로펜</a:t>
                      </a:r>
                      <a:r>
                        <a:rPr lang="ko-KR" altLang="en-US" sz="1200" dirty="0"/>
                        <a:t> 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건전지 </a:t>
                      </a:r>
                      <a:r>
                        <a:rPr lang="en-US" altLang="ko-KR" sz="1200" dirty="0"/>
                        <a:t>· </a:t>
                      </a:r>
                      <a:r>
                        <a:rPr lang="ko-KR" altLang="en-US" sz="1200" dirty="0"/>
                        <a:t>충전 없이 편리하게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우리 아이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바른</a:t>
                      </a:r>
                      <a:r>
                        <a:rPr lang="ko-KR" altLang="en-US" sz="1200" dirty="0"/>
                        <a:t> 습관</a:t>
                      </a:r>
                      <a:endParaRPr lang="en-US" altLang="ko-KR" sz="1200" dirty="0"/>
                    </a:p>
                    <a:p>
                      <a:r>
                        <a:rPr lang="ko-KR" altLang="en-US" sz="1200" dirty="0" err="1"/>
                        <a:t>아잇큐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바로펜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84658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아이모델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DAFD9846-689B-FDAF-2BC7-F1DD4FE0A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2349500"/>
            <a:ext cx="2171700" cy="146458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E1EE9BA8-1753-E68E-6A39-6AAD50E30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012" y="2154136"/>
            <a:ext cx="1696555" cy="156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3658</TotalTime>
  <Words>170</Words>
  <Application>Microsoft Office PowerPoint</Application>
  <PresentationFormat>와이드스크린</PresentationFormat>
  <Paragraphs>60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220</cp:revision>
  <dcterms:created xsi:type="dcterms:W3CDTF">2020-06-07T11:33:37Z</dcterms:created>
  <dcterms:modified xsi:type="dcterms:W3CDTF">2022-09-28T02:32:29Z</dcterms:modified>
</cp:coreProperties>
</file>