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9" r:id="rId1"/>
  </p:sldMasterIdLst>
  <p:sldIdLst>
    <p:sldId id="257" r:id="rId2"/>
    <p:sldId id="258" r:id="rId3"/>
    <p:sldId id="264" r:id="rId4"/>
    <p:sldId id="260" r:id="rId5"/>
  </p:sldIdLst>
  <p:sldSz cx="12192000" cy="6858000"/>
  <p:notesSz cx="6858000" cy="9144000"/>
  <p:defaultTextStyle>
    <a:defPPr>
      <a:defRPr lang="ko-KR">
        <a:uFillTx/>
      </a:defRPr>
    </a:defPPr>
    <a:lvl1pPr marL="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1pPr>
    <a:lvl2pPr marL="4572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2pPr>
    <a:lvl3pPr marL="9144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3pPr>
    <a:lvl4pPr marL="13716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4pPr>
    <a:lvl5pPr marL="18288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5pPr>
    <a:lvl6pPr marL="22860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6pPr>
    <a:lvl7pPr marL="27432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7pPr>
    <a:lvl8pPr marL="32004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8pPr>
    <a:lvl9pPr marL="36576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orient="horz" pos="3835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91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810" y="114"/>
      </p:cViewPr>
      <p:guideLst>
        <p:guide orient="horz" pos="2159"/>
        <p:guide orient="horz" pos="383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658032CD-5051-4520-837D-65232EF90FC1}"/>
    <pc:docChg chg="undo custSel addSld delSld modSld">
      <pc:chgData name="주 영애" userId="bce92ae37888ebe5" providerId="LiveId" clId="{658032CD-5051-4520-837D-65232EF90FC1}" dt="2022-07-15T01:21:29.208" v="853"/>
      <pc:docMkLst>
        <pc:docMk/>
      </pc:docMkLst>
      <pc:sldChg chg="addSp delSp modSp mod">
        <pc:chgData name="주 영애" userId="bce92ae37888ebe5" providerId="LiveId" clId="{658032CD-5051-4520-837D-65232EF90FC1}" dt="2022-07-12T08:31:11.142" v="824" actId="20577"/>
        <pc:sldMkLst>
          <pc:docMk/>
          <pc:sldMk cId="0" sldId="258"/>
        </pc:sldMkLst>
        <pc:graphicFrameChg chg="mod modGraphic">
          <ac:chgData name="주 영애" userId="bce92ae37888ebe5" providerId="LiveId" clId="{658032CD-5051-4520-837D-65232EF90FC1}" dt="2022-07-12T08:31:07.192" v="801"/>
          <ac:graphicFrameMkLst>
            <pc:docMk/>
            <pc:sldMk cId="0" sldId="258"/>
            <ac:graphicFrameMk id="2" creationId="{00000000-0000-0000-0000-000000000000}"/>
          </ac:graphicFrameMkLst>
        </pc:graphicFrameChg>
        <pc:graphicFrameChg chg="mod modGraphic">
          <ac:chgData name="주 영애" userId="bce92ae37888ebe5" providerId="LiveId" clId="{658032CD-5051-4520-837D-65232EF90FC1}" dt="2022-07-12T08:31:11.142" v="824" actId="20577"/>
          <ac:graphicFrameMkLst>
            <pc:docMk/>
            <pc:sldMk cId="0" sldId="258"/>
            <ac:graphicFrameMk id="4" creationId="{00000000-0000-0000-0000-000000000000}"/>
          </ac:graphicFrameMkLst>
        </pc:graphicFrameChg>
        <pc:picChg chg="add mod">
          <ac:chgData name="주 영애" userId="bce92ae37888ebe5" providerId="LiveId" clId="{658032CD-5051-4520-837D-65232EF90FC1}" dt="2022-07-07T06:49:01.592" v="258" actId="1076"/>
          <ac:picMkLst>
            <pc:docMk/>
            <pc:sldMk cId="0" sldId="258"/>
            <ac:picMk id="8" creationId="{4215407D-CCFC-98B8-5F19-AC06A49A398D}"/>
          </ac:picMkLst>
        </pc:picChg>
        <pc:picChg chg="add del mod">
          <ac:chgData name="주 영애" userId="bce92ae37888ebe5" providerId="LiveId" clId="{658032CD-5051-4520-837D-65232EF90FC1}" dt="2022-07-07T06:48:30.558" v="248" actId="1076"/>
          <ac:picMkLst>
            <pc:docMk/>
            <pc:sldMk cId="0" sldId="258"/>
            <ac:picMk id="9" creationId="{C12808DE-851F-077E-0073-4E9F44991848}"/>
          </ac:picMkLst>
        </pc:picChg>
        <pc:picChg chg="add del mod">
          <ac:chgData name="주 영애" userId="bce92ae37888ebe5" providerId="LiveId" clId="{658032CD-5051-4520-837D-65232EF90FC1}" dt="2022-07-07T06:48:30.558" v="248" actId="1076"/>
          <ac:picMkLst>
            <pc:docMk/>
            <pc:sldMk cId="0" sldId="258"/>
            <ac:picMk id="10" creationId="{78F64C75-225D-A717-77E3-ED427140A220}"/>
          </ac:picMkLst>
        </pc:picChg>
        <pc:picChg chg="add del mod">
          <ac:chgData name="주 영애" userId="bce92ae37888ebe5" providerId="LiveId" clId="{658032CD-5051-4520-837D-65232EF90FC1}" dt="2022-07-07T06:48:27.100" v="247" actId="21"/>
          <ac:picMkLst>
            <pc:docMk/>
            <pc:sldMk cId="0" sldId="258"/>
            <ac:picMk id="11" creationId="{373C1A45-BC2E-706B-9E3A-A96F6F5104ED}"/>
          </ac:picMkLst>
        </pc:picChg>
        <pc:picChg chg="add mod">
          <ac:chgData name="주 영애" userId="bce92ae37888ebe5" providerId="LiveId" clId="{658032CD-5051-4520-837D-65232EF90FC1}" dt="2022-07-07T06:49:01.592" v="258" actId="1076"/>
          <ac:picMkLst>
            <pc:docMk/>
            <pc:sldMk cId="0" sldId="258"/>
            <ac:picMk id="12" creationId="{78077A52-BC1E-6A53-CB0D-AC306125A73E}"/>
          </ac:picMkLst>
        </pc:picChg>
        <pc:picChg chg="del">
          <ac:chgData name="주 영애" userId="bce92ae37888ebe5" providerId="LiveId" clId="{658032CD-5051-4520-837D-65232EF90FC1}" dt="2022-07-07T05:17:27.912" v="99" actId="21"/>
          <ac:picMkLst>
            <pc:docMk/>
            <pc:sldMk cId="0" sldId="258"/>
            <ac:picMk id="17" creationId="{05AFB03A-D449-4129-B915-7449351332CA}"/>
          </ac:picMkLst>
        </pc:picChg>
        <pc:picChg chg="del">
          <ac:chgData name="주 영애" userId="bce92ae37888ebe5" providerId="LiveId" clId="{658032CD-5051-4520-837D-65232EF90FC1}" dt="2022-07-07T05:17:27.912" v="99" actId="21"/>
          <ac:picMkLst>
            <pc:docMk/>
            <pc:sldMk cId="0" sldId="258"/>
            <ac:picMk id="19" creationId="{CB2CE30C-1BA2-4AD0-9499-6501165B81B2}"/>
          </ac:picMkLst>
        </pc:picChg>
        <pc:picChg chg="del mod">
          <ac:chgData name="주 영애" userId="bce92ae37888ebe5" providerId="LiveId" clId="{658032CD-5051-4520-837D-65232EF90FC1}" dt="2022-07-07T05:18:25.845" v="109" actId="21"/>
          <ac:picMkLst>
            <pc:docMk/>
            <pc:sldMk cId="0" sldId="258"/>
            <ac:picMk id="20" creationId="{17E18C48-F8C9-4DB9-8FC7-1209191AEBB5}"/>
          </ac:picMkLst>
        </pc:picChg>
        <pc:picChg chg="del mod">
          <ac:chgData name="주 영애" userId="bce92ae37888ebe5" providerId="LiveId" clId="{658032CD-5051-4520-837D-65232EF90FC1}" dt="2022-07-07T05:18:25.845" v="109" actId="21"/>
          <ac:picMkLst>
            <pc:docMk/>
            <pc:sldMk cId="0" sldId="258"/>
            <ac:picMk id="22" creationId="{87E46103-ED07-4208-A887-CE97B7F1F29D}"/>
          </ac:picMkLst>
        </pc:picChg>
      </pc:sldChg>
      <pc:sldChg chg="modSp del mod">
        <pc:chgData name="주 영애" userId="bce92ae37888ebe5" providerId="LiveId" clId="{658032CD-5051-4520-837D-65232EF90FC1}" dt="2022-07-07T05:21:43.568" v="223" actId="2696"/>
        <pc:sldMkLst>
          <pc:docMk/>
          <pc:sldMk cId="197621737" sldId="262"/>
        </pc:sldMkLst>
        <pc:graphicFrameChg chg="modGraphic">
          <ac:chgData name="주 영애" userId="bce92ae37888ebe5" providerId="LiveId" clId="{658032CD-5051-4520-837D-65232EF90FC1}" dt="2022-07-07T05:16:48.161" v="92" actId="20577"/>
          <ac:graphicFrameMkLst>
            <pc:docMk/>
            <pc:sldMk cId="197621737" sldId="262"/>
            <ac:graphicFrameMk id="2" creationId="{00000000-0000-0000-0000-000000000000}"/>
          </ac:graphicFrameMkLst>
        </pc:graphicFrameChg>
      </pc:sldChg>
      <pc:sldChg chg="addSp delSp modSp mod">
        <pc:chgData name="주 영애" userId="bce92ae37888ebe5" providerId="LiveId" clId="{658032CD-5051-4520-837D-65232EF90FC1}" dt="2022-07-15T01:21:29.208" v="853"/>
        <pc:sldMkLst>
          <pc:docMk/>
          <pc:sldMk cId="2284364859" sldId="264"/>
        </pc:sldMkLst>
        <pc:graphicFrameChg chg="mod modGraphic">
          <ac:chgData name="주 영애" userId="bce92ae37888ebe5" providerId="LiveId" clId="{658032CD-5051-4520-837D-65232EF90FC1}" dt="2022-07-15T01:21:29.208" v="853"/>
          <ac:graphicFrameMkLst>
            <pc:docMk/>
            <pc:sldMk cId="2284364859" sldId="264"/>
            <ac:graphicFrameMk id="2" creationId="{00000000-0000-0000-0000-000000000000}"/>
          </ac:graphicFrameMkLst>
        </pc:graphicFrameChg>
        <pc:graphicFrameChg chg="mod modGraphic">
          <ac:chgData name="주 영애" userId="bce92ae37888ebe5" providerId="LiveId" clId="{658032CD-5051-4520-837D-65232EF90FC1}" dt="2022-07-12T08:31:18.187" v="826"/>
          <ac:graphicFrameMkLst>
            <pc:docMk/>
            <pc:sldMk cId="2284364859" sldId="264"/>
            <ac:graphicFrameMk id="4" creationId="{00000000-0000-0000-0000-000000000000}"/>
          </ac:graphicFrameMkLst>
        </pc:graphicFrameChg>
        <pc:picChg chg="mod">
          <ac:chgData name="주 영애" userId="bce92ae37888ebe5" providerId="LiveId" clId="{658032CD-5051-4520-837D-65232EF90FC1}" dt="2022-07-07T06:47:41.993" v="237" actId="1076"/>
          <ac:picMkLst>
            <pc:docMk/>
            <pc:sldMk cId="2284364859" sldId="264"/>
            <ac:picMk id="5" creationId="{2BEC6E33-02AD-496D-9D1A-6E55D931F844}"/>
          </ac:picMkLst>
        </pc:picChg>
        <pc:picChg chg="add mod">
          <ac:chgData name="주 영애" userId="bce92ae37888ebe5" providerId="LiveId" clId="{658032CD-5051-4520-837D-65232EF90FC1}" dt="2022-07-07T06:47:39.061" v="236" actId="1076"/>
          <ac:picMkLst>
            <pc:docMk/>
            <pc:sldMk cId="2284364859" sldId="264"/>
            <ac:picMk id="8" creationId="{4417FF30-8672-7948-F4DE-3439B0624F35}"/>
          </ac:picMkLst>
        </pc:picChg>
        <pc:picChg chg="del">
          <ac:chgData name="주 영애" userId="bce92ae37888ebe5" providerId="LiveId" clId="{658032CD-5051-4520-837D-65232EF90FC1}" dt="2022-07-07T05:20:24.268" v="199" actId="21"/>
          <ac:picMkLst>
            <pc:docMk/>
            <pc:sldMk cId="2284364859" sldId="264"/>
            <ac:picMk id="9" creationId="{85CC80DE-2905-44DD-8709-EEC874E1DF35}"/>
          </ac:picMkLst>
        </pc:picChg>
        <pc:picChg chg="add mod">
          <ac:chgData name="주 영애" userId="bce92ae37888ebe5" providerId="LiveId" clId="{658032CD-5051-4520-837D-65232EF90FC1}" dt="2022-07-07T06:48:03.227" v="242" actId="1076"/>
          <ac:picMkLst>
            <pc:docMk/>
            <pc:sldMk cId="2284364859" sldId="264"/>
            <ac:picMk id="9" creationId="{AF216B95-3624-FE1B-6308-16E5EA651CF0}"/>
          </ac:picMkLst>
        </pc:picChg>
        <pc:picChg chg="del">
          <ac:chgData name="주 영애" userId="bce92ae37888ebe5" providerId="LiveId" clId="{658032CD-5051-4520-837D-65232EF90FC1}" dt="2022-07-07T05:19:35.795" v="125" actId="21"/>
          <ac:picMkLst>
            <pc:docMk/>
            <pc:sldMk cId="2284364859" sldId="264"/>
            <ac:picMk id="10" creationId="{739AD035-E742-4CF3-B415-51A03BE7A070}"/>
          </ac:picMkLst>
        </pc:picChg>
        <pc:picChg chg="add mod">
          <ac:chgData name="주 영애" userId="bce92ae37888ebe5" providerId="LiveId" clId="{658032CD-5051-4520-837D-65232EF90FC1}" dt="2022-07-07T06:47:39.061" v="236" actId="1076"/>
          <ac:picMkLst>
            <pc:docMk/>
            <pc:sldMk cId="2284364859" sldId="264"/>
            <ac:picMk id="11" creationId="{76098325-0511-047F-693C-C24982B19B7E}"/>
          </ac:picMkLst>
        </pc:picChg>
        <pc:picChg chg="add del mod">
          <ac:chgData name="주 영애" userId="bce92ae37888ebe5" providerId="LiveId" clId="{658032CD-5051-4520-837D-65232EF90FC1}" dt="2022-07-07T06:47:12.452" v="232" actId="21"/>
          <ac:picMkLst>
            <pc:docMk/>
            <pc:sldMk cId="2284364859" sldId="264"/>
            <ac:picMk id="12" creationId="{7034AA30-F486-4C05-1379-7DCBBBAAB9D4}"/>
          </ac:picMkLst>
        </pc:picChg>
        <pc:picChg chg="del">
          <ac:chgData name="주 영애" userId="bce92ae37888ebe5" providerId="LiveId" clId="{658032CD-5051-4520-837D-65232EF90FC1}" dt="2022-07-07T05:20:24.268" v="199" actId="21"/>
          <ac:picMkLst>
            <pc:docMk/>
            <pc:sldMk cId="2284364859" sldId="264"/>
            <ac:picMk id="14" creationId="{D00EDC37-44B5-4597-B898-BB1502438E83}"/>
          </ac:picMkLst>
        </pc:picChg>
      </pc:sldChg>
      <pc:sldChg chg="add del">
        <pc:chgData name="주 영애" userId="bce92ae37888ebe5" providerId="LiveId" clId="{658032CD-5051-4520-837D-65232EF90FC1}" dt="2022-07-07T06:50:09.943" v="321" actId="2696"/>
        <pc:sldMkLst>
          <pc:docMk/>
          <pc:sldMk cId="4214058723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uFillTx/>
              </a:defRPr>
            </a:lvl1pPr>
          </a:lstStyle>
          <a:p>
            <a:r>
              <a:rPr lang="ko-KR" altLang="en-US">
                <a:uFillTx/>
              </a:rPr>
              <a:t>마스터 제목 스타일 편집</a:t>
            </a:r>
          </a:p>
        </p:txBody>
      </p:sp>
      <p:sp>
        <p:nvSpPr>
          <p:cNvPr id="4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uFillTx/>
              </a:defRPr>
            </a:lvl1pPr>
            <a:lvl2pPr marL="457200" indent="0" algn="ctr">
              <a:buNone/>
              <a:defRPr sz="2000">
                <a:uFillTx/>
              </a:defRPr>
            </a:lvl2pPr>
            <a:lvl3pPr marL="914400" indent="0" algn="ctr">
              <a:buNone/>
              <a:defRPr sz="1800">
                <a:uFillTx/>
              </a:defRPr>
            </a:lvl3pPr>
            <a:lvl4pPr marL="1371600" indent="0" algn="ctr">
              <a:buNone/>
              <a:defRPr sz="1600">
                <a:uFillTx/>
              </a:defRPr>
            </a:lvl4pPr>
            <a:lvl5pPr marL="1828800" indent="0" algn="ctr">
              <a:buNone/>
              <a:defRPr sz="1600">
                <a:uFillTx/>
              </a:defRPr>
            </a:lvl5pPr>
            <a:lvl6pPr marL="2286000" indent="0" algn="ctr">
              <a:buNone/>
              <a:defRPr sz="1600">
                <a:uFillTx/>
              </a:defRPr>
            </a:lvl6pPr>
            <a:lvl7pPr marL="2743200" indent="0" algn="ctr">
              <a:buNone/>
              <a:defRPr sz="1600">
                <a:uFillTx/>
              </a:defRPr>
            </a:lvl7pPr>
            <a:lvl8pPr marL="3200400" indent="0" algn="ctr">
              <a:buNone/>
              <a:defRPr sz="1600">
                <a:uFillTx/>
              </a:defRPr>
            </a:lvl8pPr>
            <a:lvl9pPr marL="3657600" indent="0" algn="ctr">
              <a:buNone/>
              <a:defRPr sz="1600">
                <a:uFillTx/>
              </a:defRPr>
            </a:lvl9pPr>
          </a:lstStyle>
          <a:p>
            <a:r>
              <a:rPr lang="ko-KR" altLang="en-US">
                <a:uFillTx/>
              </a:rPr>
              <a:t>클릭하여 마스터 부제목 스타일 편집</a:t>
            </a:r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1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ko-KR" altLang="en-US">
                <a:uFillTx/>
              </a:rPr>
              <a:t>마스터 제목 스타일 편집</a:t>
            </a:r>
          </a:p>
        </p:txBody>
      </p:sp>
      <p:sp>
        <p:nvSpPr>
          <p:cNvPr id="4" name="세로 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  <a:p>
            <a:pPr lvl="1"/>
            <a:r>
              <a:rPr lang="ko-KR" altLang="en-US">
                <a:uFillTx/>
              </a:rPr>
              <a:t>두 번째 수준</a:t>
            </a:r>
          </a:p>
          <a:p>
            <a:pPr lvl="2"/>
            <a:r>
              <a:rPr lang="ko-KR" altLang="en-US">
                <a:uFillTx/>
              </a:rPr>
              <a:t>세 번째 수준</a:t>
            </a:r>
          </a:p>
          <a:p>
            <a:pPr lvl="3"/>
            <a:r>
              <a:rPr lang="ko-KR" altLang="en-US">
                <a:uFillTx/>
              </a:rPr>
              <a:t>네 번째 수준</a:t>
            </a:r>
          </a:p>
          <a:p>
            <a:pPr lvl="4"/>
            <a:r>
              <a:rPr lang="ko-KR" altLang="en-US">
                <a:uFillTx/>
              </a:rPr>
              <a:t>다섯 번째 수준</a:t>
            </a:r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1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>
                <a:uFillTx/>
              </a:rPr>
              <a:t>마스터 제목 스타일 편집</a:t>
            </a:r>
          </a:p>
        </p:txBody>
      </p:sp>
      <p:sp>
        <p:nvSpPr>
          <p:cNvPr id="4" name="세로 텍스트 개체 틀 2"/>
          <p:cNvSpPr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  <a:p>
            <a:pPr lvl="1"/>
            <a:r>
              <a:rPr lang="ko-KR" altLang="en-US">
                <a:uFillTx/>
              </a:rPr>
              <a:t>두 번째 수준</a:t>
            </a:r>
          </a:p>
          <a:p>
            <a:pPr lvl="2"/>
            <a:r>
              <a:rPr lang="ko-KR" altLang="en-US">
                <a:uFillTx/>
              </a:rPr>
              <a:t>세 번째 수준</a:t>
            </a:r>
          </a:p>
          <a:p>
            <a:pPr lvl="3"/>
            <a:r>
              <a:rPr lang="ko-KR" altLang="en-US">
                <a:uFillTx/>
              </a:rPr>
              <a:t>네 번째 수준</a:t>
            </a:r>
          </a:p>
          <a:p>
            <a:pPr lvl="4"/>
            <a:r>
              <a:rPr lang="ko-KR" altLang="en-US">
                <a:uFillTx/>
              </a:rPr>
              <a:t>다섯 번째 수준</a:t>
            </a:r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1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ko-KR" altLang="en-US">
                <a:uFillTx/>
              </a:rPr>
              <a:t>마스터 제목 스타일 편집</a:t>
            </a:r>
          </a:p>
        </p:txBody>
      </p:sp>
      <p:sp>
        <p:nvSpPr>
          <p:cNvPr id="4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  <a:p>
            <a:pPr lvl="1"/>
            <a:r>
              <a:rPr lang="ko-KR" altLang="en-US">
                <a:uFillTx/>
              </a:rPr>
              <a:t>두 번째 수준</a:t>
            </a:r>
          </a:p>
          <a:p>
            <a:pPr lvl="2"/>
            <a:r>
              <a:rPr lang="ko-KR" altLang="en-US">
                <a:uFillTx/>
              </a:rPr>
              <a:t>세 번째 수준</a:t>
            </a:r>
          </a:p>
          <a:p>
            <a:pPr lvl="3"/>
            <a:r>
              <a:rPr lang="ko-KR" altLang="en-US">
                <a:uFillTx/>
              </a:rPr>
              <a:t>네 번째 수준</a:t>
            </a:r>
          </a:p>
          <a:p>
            <a:pPr lvl="4"/>
            <a:r>
              <a:rPr lang="ko-KR" altLang="en-US">
                <a:uFillTx/>
              </a:rPr>
              <a:t>다섯 번째 수준</a:t>
            </a:r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1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uFillTx/>
              </a:defRPr>
            </a:lvl1pPr>
          </a:lstStyle>
          <a:p>
            <a:r>
              <a:rPr lang="ko-KR" altLang="en-US">
                <a:uFillTx/>
              </a:rPr>
              <a:t>마스터 제목 스타일 편집</a:t>
            </a:r>
          </a:p>
        </p:txBody>
      </p:sp>
      <p:sp>
        <p:nvSpPr>
          <p:cNvPr id="4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uFillTx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  <a:uFillTx/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  <a:uFillTx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  <a:uFillTx/>
              </a:defRPr>
            </a:lvl9pPr>
          </a:lstStyle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1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ko-KR" altLang="en-US">
                <a:uFillTx/>
              </a:rPr>
              <a:t>마스터 제목 스타일 편집</a:t>
            </a:r>
          </a:p>
        </p:txBody>
      </p:sp>
      <p:sp>
        <p:nvSpPr>
          <p:cNvPr id="4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  <a:p>
            <a:pPr lvl="1"/>
            <a:r>
              <a:rPr lang="ko-KR" altLang="en-US">
                <a:uFillTx/>
              </a:rPr>
              <a:t>두 번째 수준</a:t>
            </a:r>
          </a:p>
          <a:p>
            <a:pPr lvl="2"/>
            <a:r>
              <a:rPr lang="ko-KR" altLang="en-US">
                <a:uFillTx/>
              </a:rPr>
              <a:t>세 번째 수준</a:t>
            </a:r>
          </a:p>
          <a:p>
            <a:pPr lvl="3"/>
            <a:r>
              <a:rPr lang="ko-KR" altLang="en-US">
                <a:uFillTx/>
              </a:rPr>
              <a:t>네 번째 수준</a:t>
            </a:r>
          </a:p>
          <a:p>
            <a:pPr lvl="4"/>
            <a:r>
              <a:rPr lang="ko-KR" altLang="en-US">
                <a:uFillTx/>
              </a:rPr>
              <a:t>다섯 번째 수준</a:t>
            </a:r>
          </a:p>
        </p:txBody>
      </p:sp>
      <p:sp>
        <p:nvSpPr>
          <p:cNvPr id="6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  <a:p>
            <a:pPr lvl="1"/>
            <a:r>
              <a:rPr lang="ko-KR" altLang="en-US">
                <a:uFillTx/>
              </a:rPr>
              <a:t>두 번째 수준</a:t>
            </a:r>
          </a:p>
          <a:p>
            <a:pPr lvl="2"/>
            <a:r>
              <a:rPr lang="ko-KR" altLang="en-US">
                <a:uFillTx/>
              </a:rPr>
              <a:t>세 번째 수준</a:t>
            </a:r>
          </a:p>
          <a:p>
            <a:pPr lvl="3"/>
            <a:r>
              <a:rPr lang="ko-KR" altLang="en-US">
                <a:uFillTx/>
              </a:rPr>
              <a:t>네 번째 수준</a:t>
            </a:r>
          </a:p>
          <a:p>
            <a:pPr lvl="4"/>
            <a:r>
              <a:rPr lang="ko-KR" altLang="en-US">
                <a:uFillTx/>
              </a:rPr>
              <a:t>다섯 번째 수준</a:t>
            </a:r>
          </a:p>
        </p:txBody>
      </p:sp>
      <p:sp>
        <p:nvSpPr>
          <p:cNvPr id="8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10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12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>
                <a:uFillTx/>
              </a:rPr>
              <a:t>마스터 제목 스타일 편집</a:t>
            </a:r>
          </a:p>
        </p:txBody>
      </p:sp>
      <p:sp>
        <p:nvSpPr>
          <p:cNvPr id="4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uFillTx/>
              </a:defRPr>
            </a:lvl1pPr>
            <a:lvl2pPr marL="457200" indent="0">
              <a:buNone/>
              <a:defRPr sz="2000" b="1">
                <a:uFillTx/>
              </a:defRPr>
            </a:lvl2pPr>
            <a:lvl3pPr marL="914400" indent="0">
              <a:buNone/>
              <a:defRPr sz="1800" b="1">
                <a:uFillTx/>
              </a:defRPr>
            </a:lvl3pPr>
            <a:lvl4pPr marL="1371600" indent="0">
              <a:buNone/>
              <a:defRPr sz="1600" b="1">
                <a:uFillTx/>
              </a:defRPr>
            </a:lvl4pPr>
            <a:lvl5pPr marL="1828800" indent="0">
              <a:buNone/>
              <a:defRPr sz="1600" b="1">
                <a:uFillTx/>
              </a:defRPr>
            </a:lvl5pPr>
            <a:lvl6pPr marL="2286000" indent="0">
              <a:buNone/>
              <a:defRPr sz="1600" b="1">
                <a:uFillTx/>
              </a:defRPr>
            </a:lvl6pPr>
            <a:lvl7pPr marL="2743200" indent="0">
              <a:buNone/>
              <a:defRPr sz="1600" b="1">
                <a:uFillTx/>
              </a:defRPr>
            </a:lvl7pPr>
            <a:lvl8pPr marL="3200400" indent="0">
              <a:buNone/>
              <a:defRPr sz="1600" b="1">
                <a:uFillTx/>
              </a:defRPr>
            </a:lvl8pPr>
            <a:lvl9pPr marL="3657600" indent="0">
              <a:buNone/>
              <a:defRPr sz="1600" b="1">
                <a:uFillTx/>
              </a:defRPr>
            </a:lvl9pPr>
          </a:lstStyle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</p:txBody>
      </p:sp>
      <p:sp>
        <p:nvSpPr>
          <p:cNvPr id="6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  <a:p>
            <a:pPr lvl="1"/>
            <a:r>
              <a:rPr lang="ko-KR" altLang="en-US">
                <a:uFillTx/>
              </a:rPr>
              <a:t>두 번째 수준</a:t>
            </a:r>
          </a:p>
          <a:p>
            <a:pPr lvl="2"/>
            <a:r>
              <a:rPr lang="ko-KR" altLang="en-US">
                <a:uFillTx/>
              </a:rPr>
              <a:t>세 번째 수준</a:t>
            </a:r>
          </a:p>
          <a:p>
            <a:pPr lvl="3"/>
            <a:r>
              <a:rPr lang="ko-KR" altLang="en-US">
                <a:uFillTx/>
              </a:rPr>
              <a:t>네 번째 수준</a:t>
            </a:r>
          </a:p>
          <a:p>
            <a:pPr lvl="4"/>
            <a:r>
              <a:rPr lang="ko-KR" altLang="en-US">
                <a:uFillTx/>
              </a:rPr>
              <a:t>다섯 번째 수준</a:t>
            </a:r>
          </a:p>
        </p:txBody>
      </p:sp>
      <p:sp>
        <p:nvSpPr>
          <p:cNvPr id="8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uFillTx/>
              </a:defRPr>
            </a:lvl1pPr>
            <a:lvl2pPr marL="457200" indent="0">
              <a:buNone/>
              <a:defRPr sz="2000" b="1">
                <a:uFillTx/>
              </a:defRPr>
            </a:lvl2pPr>
            <a:lvl3pPr marL="914400" indent="0">
              <a:buNone/>
              <a:defRPr sz="1800" b="1">
                <a:uFillTx/>
              </a:defRPr>
            </a:lvl3pPr>
            <a:lvl4pPr marL="1371600" indent="0">
              <a:buNone/>
              <a:defRPr sz="1600" b="1">
                <a:uFillTx/>
              </a:defRPr>
            </a:lvl4pPr>
            <a:lvl5pPr marL="1828800" indent="0">
              <a:buNone/>
              <a:defRPr sz="1600" b="1">
                <a:uFillTx/>
              </a:defRPr>
            </a:lvl5pPr>
            <a:lvl6pPr marL="2286000" indent="0">
              <a:buNone/>
              <a:defRPr sz="1600" b="1">
                <a:uFillTx/>
              </a:defRPr>
            </a:lvl6pPr>
            <a:lvl7pPr marL="2743200" indent="0">
              <a:buNone/>
              <a:defRPr sz="1600" b="1">
                <a:uFillTx/>
              </a:defRPr>
            </a:lvl7pPr>
            <a:lvl8pPr marL="3200400" indent="0">
              <a:buNone/>
              <a:defRPr sz="1600" b="1">
                <a:uFillTx/>
              </a:defRPr>
            </a:lvl8pPr>
            <a:lvl9pPr marL="3657600" indent="0">
              <a:buNone/>
              <a:defRPr sz="1600" b="1">
                <a:uFillTx/>
              </a:defRPr>
            </a:lvl9pPr>
          </a:lstStyle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</p:txBody>
      </p:sp>
      <p:sp>
        <p:nvSpPr>
          <p:cNvPr id="10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  <a:p>
            <a:pPr lvl="1"/>
            <a:r>
              <a:rPr lang="ko-KR" altLang="en-US">
                <a:uFillTx/>
              </a:rPr>
              <a:t>두 번째 수준</a:t>
            </a:r>
          </a:p>
          <a:p>
            <a:pPr lvl="2"/>
            <a:r>
              <a:rPr lang="ko-KR" altLang="en-US">
                <a:uFillTx/>
              </a:rPr>
              <a:t>세 번째 수준</a:t>
            </a:r>
          </a:p>
          <a:p>
            <a:pPr lvl="3"/>
            <a:r>
              <a:rPr lang="ko-KR" altLang="en-US">
                <a:uFillTx/>
              </a:rPr>
              <a:t>네 번째 수준</a:t>
            </a:r>
          </a:p>
          <a:p>
            <a:pPr lvl="4"/>
            <a:r>
              <a:rPr lang="ko-KR" altLang="en-US">
                <a:uFillTx/>
              </a:rPr>
              <a:t>다섯 번째 수준</a:t>
            </a:r>
          </a:p>
        </p:txBody>
      </p:sp>
      <p:sp>
        <p:nvSpPr>
          <p:cNvPr id="12" name="날짜 개체 틀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14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16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ko-KR" altLang="en-US">
                <a:uFillTx/>
              </a:rPr>
              <a:t>마스터 제목 스타일 편집</a:t>
            </a:r>
          </a:p>
        </p:txBody>
      </p:sp>
      <p:sp>
        <p:nvSpPr>
          <p:cNvPr id="4" name="날짜 개체 틀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6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8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4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uFillTx/>
              </a:defRPr>
            </a:lvl1pPr>
          </a:lstStyle>
          <a:p>
            <a:r>
              <a:rPr lang="ko-KR" altLang="en-US">
                <a:uFillTx/>
              </a:rPr>
              <a:t>마스터 제목 스타일 편집</a:t>
            </a:r>
          </a:p>
        </p:txBody>
      </p:sp>
      <p:sp>
        <p:nvSpPr>
          <p:cNvPr id="4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uFillTx/>
              </a:defRPr>
            </a:lvl1pPr>
            <a:lvl2pPr>
              <a:defRPr sz="2800">
                <a:uFillTx/>
              </a:defRPr>
            </a:lvl2pPr>
            <a:lvl3pPr>
              <a:defRPr sz="2400">
                <a:uFillTx/>
              </a:defRPr>
            </a:lvl3pPr>
            <a:lvl4pPr>
              <a:defRPr sz="2000">
                <a:uFillTx/>
              </a:defRPr>
            </a:lvl4pPr>
            <a:lvl5pPr>
              <a:defRPr sz="2000">
                <a:uFillTx/>
              </a:defRPr>
            </a:lvl5pPr>
            <a:lvl6pPr>
              <a:defRPr sz="2000">
                <a:uFillTx/>
              </a:defRPr>
            </a:lvl6pPr>
            <a:lvl7pPr>
              <a:defRPr sz="2000">
                <a:uFillTx/>
              </a:defRPr>
            </a:lvl7pPr>
            <a:lvl8pPr>
              <a:defRPr sz="2000">
                <a:uFillTx/>
              </a:defRPr>
            </a:lvl8pPr>
            <a:lvl9pPr>
              <a:defRPr sz="2000">
                <a:uFillTx/>
              </a:defRPr>
            </a:lvl9pPr>
          </a:lstStyle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  <a:p>
            <a:pPr lvl="1"/>
            <a:r>
              <a:rPr lang="ko-KR" altLang="en-US">
                <a:uFillTx/>
              </a:rPr>
              <a:t>두 번째 수준</a:t>
            </a:r>
          </a:p>
          <a:p>
            <a:pPr lvl="2"/>
            <a:r>
              <a:rPr lang="ko-KR" altLang="en-US">
                <a:uFillTx/>
              </a:rPr>
              <a:t>세 번째 수준</a:t>
            </a:r>
          </a:p>
          <a:p>
            <a:pPr lvl="3"/>
            <a:r>
              <a:rPr lang="ko-KR" altLang="en-US">
                <a:uFillTx/>
              </a:rPr>
              <a:t>네 번째 수준</a:t>
            </a:r>
          </a:p>
          <a:p>
            <a:pPr lvl="4"/>
            <a:r>
              <a:rPr lang="ko-KR" altLang="en-US">
                <a:uFillTx/>
              </a:rPr>
              <a:t>다섯 번째 수준</a:t>
            </a:r>
          </a:p>
        </p:txBody>
      </p:sp>
      <p:sp>
        <p:nvSpPr>
          <p:cNvPr id="6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uFillTx/>
              </a:defRPr>
            </a:lvl1pPr>
            <a:lvl2pPr marL="457200" indent="0">
              <a:buNone/>
              <a:defRPr sz="1400">
                <a:uFillTx/>
              </a:defRPr>
            </a:lvl2pPr>
            <a:lvl3pPr marL="914400" indent="0">
              <a:buNone/>
              <a:defRPr sz="1200">
                <a:uFillTx/>
              </a:defRPr>
            </a:lvl3pPr>
            <a:lvl4pPr marL="1371600" indent="0">
              <a:buNone/>
              <a:defRPr sz="1000">
                <a:uFillTx/>
              </a:defRPr>
            </a:lvl4pPr>
            <a:lvl5pPr marL="1828800" indent="0">
              <a:buNone/>
              <a:defRPr sz="1000">
                <a:uFillTx/>
              </a:defRPr>
            </a:lvl5pPr>
            <a:lvl6pPr marL="2286000" indent="0">
              <a:buNone/>
              <a:defRPr sz="1000">
                <a:uFillTx/>
              </a:defRPr>
            </a:lvl6pPr>
            <a:lvl7pPr marL="2743200" indent="0">
              <a:buNone/>
              <a:defRPr sz="1000">
                <a:uFillTx/>
              </a:defRPr>
            </a:lvl7pPr>
            <a:lvl8pPr marL="3200400" indent="0">
              <a:buNone/>
              <a:defRPr sz="1000">
                <a:uFillTx/>
              </a:defRPr>
            </a:lvl8pPr>
            <a:lvl9pPr marL="3657600" indent="0">
              <a:buNone/>
              <a:defRPr sz="1000">
                <a:uFillTx/>
              </a:defRPr>
            </a:lvl9pPr>
          </a:lstStyle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</p:txBody>
      </p:sp>
      <p:sp>
        <p:nvSpPr>
          <p:cNvPr id="8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10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12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uFillTx/>
              </a:defRPr>
            </a:lvl1pPr>
          </a:lstStyle>
          <a:p>
            <a:r>
              <a:rPr lang="ko-KR" altLang="en-US">
                <a:uFillTx/>
              </a:rPr>
              <a:t>마스터 제목 스타일 편집</a:t>
            </a:r>
          </a:p>
        </p:txBody>
      </p:sp>
      <p:sp>
        <p:nvSpPr>
          <p:cNvPr id="4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uFillTx/>
              </a:defRPr>
            </a:lvl1pPr>
            <a:lvl2pPr marL="457200" indent="0">
              <a:buNone/>
              <a:defRPr sz="2800">
                <a:uFillTx/>
              </a:defRPr>
            </a:lvl2pPr>
            <a:lvl3pPr marL="914400" indent="0">
              <a:buNone/>
              <a:defRPr sz="2400">
                <a:uFillTx/>
              </a:defRPr>
            </a:lvl3pPr>
            <a:lvl4pPr marL="1371600" indent="0">
              <a:buNone/>
              <a:defRPr sz="2000">
                <a:uFillTx/>
              </a:defRPr>
            </a:lvl4pPr>
            <a:lvl5pPr marL="1828800" indent="0">
              <a:buNone/>
              <a:defRPr sz="2000">
                <a:uFillTx/>
              </a:defRPr>
            </a:lvl5pPr>
            <a:lvl6pPr marL="2286000" indent="0">
              <a:buNone/>
              <a:defRPr sz="2000">
                <a:uFillTx/>
              </a:defRPr>
            </a:lvl6pPr>
            <a:lvl7pPr marL="2743200" indent="0">
              <a:buNone/>
              <a:defRPr sz="2000">
                <a:uFillTx/>
              </a:defRPr>
            </a:lvl7pPr>
            <a:lvl8pPr marL="3200400" indent="0">
              <a:buNone/>
              <a:defRPr sz="2000">
                <a:uFillTx/>
              </a:defRPr>
            </a:lvl8pPr>
            <a:lvl9pPr marL="3657600" indent="0">
              <a:buNone/>
              <a:defRPr sz="2000">
                <a:uFillTx/>
              </a:defRPr>
            </a:lvl9pPr>
          </a:lstStyle>
          <a:p>
            <a:endParaRPr lang="ko-KR" altLang="en-US">
              <a:uFillTx/>
            </a:endParaRPr>
          </a:p>
        </p:txBody>
      </p:sp>
      <p:sp>
        <p:nvSpPr>
          <p:cNvPr id="6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uFillTx/>
              </a:defRPr>
            </a:lvl1pPr>
            <a:lvl2pPr marL="457200" indent="0">
              <a:buNone/>
              <a:defRPr sz="1400">
                <a:uFillTx/>
              </a:defRPr>
            </a:lvl2pPr>
            <a:lvl3pPr marL="914400" indent="0">
              <a:buNone/>
              <a:defRPr sz="1200">
                <a:uFillTx/>
              </a:defRPr>
            </a:lvl3pPr>
            <a:lvl4pPr marL="1371600" indent="0">
              <a:buNone/>
              <a:defRPr sz="1000">
                <a:uFillTx/>
              </a:defRPr>
            </a:lvl4pPr>
            <a:lvl5pPr marL="1828800" indent="0">
              <a:buNone/>
              <a:defRPr sz="1000">
                <a:uFillTx/>
              </a:defRPr>
            </a:lvl5pPr>
            <a:lvl6pPr marL="2286000" indent="0">
              <a:buNone/>
              <a:defRPr sz="1000">
                <a:uFillTx/>
              </a:defRPr>
            </a:lvl6pPr>
            <a:lvl7pPr marL="2743200" indent="0">
              <a:buNone/>
              <a:defRPr sz="1000">
                <a:uFillTx/>
              </a:defRPr>
            </a:lvl7pPr>
            <a:lvl8pPr marL="3200400" indent="0">
              <a:buNone/>
              <a:defRPr sz="1000">
                <a:uFillTx/>
              </a:defRPr>
            </a:lvl8pPr>
            <a:lvl9pPr marL="3657600" indent="0">
              <a:buNone/>
              <a:defRPr sz="1000">
                <a:uFillTx/>
              </a:defRPr>
            </a:lvl9pPr>
          </a:lstStyle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</p:txBody>
      </p:sp>
      <p:sp>
        <p:nvSpPr>
          <p:cNvPr id="8" name="날짜 개체 틀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10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12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>
                <a:uFillTx/>
              </a:rPr>
              <a:t>마스터 제목 스타일 편집</a:t>
            </a:r>
          </a:p>
        </p:txBody>
      </p:sp>
      <p:sp>
        <p:nvSpPr>
          <p:cNvPr id="4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>
                <a:uFillTx/>
              </a:rPr>
              <a:t>마스터 텍스트 스타일을 편집하려면 클릭</a:t>
            </a:r>
          </a:p>
          <a:p>
            <a:pPr lvl="1"/>
            <a:r>
              <a:rPr lang="ko-KR" altLang="en-US">
                <a:uFillTx/>
              </a:rPr>
              <a:t>두 번째 수준</a:t>
            </a:r>
          </a:p>
          <a:p>
            <a:pPr lvl="2"/>
            <a:r>
              <a:rPr lang="ko-KR" altLang="en-US">
                <a:uFillTx/>
              </a:rPr>
              <a:t>세 번째 수준</a:t>
            </a:r>
          </a:p>
          <a:p>
            <a:pPr lvl="3"/>
            <a:r>
              <a:rPr lang="ko-KR" altLang="en-US">
                <a:uFillTx/>
              </a:rPr>
              <a:t>네 번째 수준</a:t>
            </a:r>
          </a:p>
          <a:p>
            <a:pPr lvl="4"/>
            <a:r>
              <a:rPr lang="ko-KR" altLang="en-US">
                <a:uFillTx/>
              </a:rPr>
              <a:t>다섯 번째 수준</a:t>
            </a:r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fld id="{D26E8CD4-A539-35DB-3242-93D3AF62A3E4}" type="datetimeFigureOut">
              <a:rPr lang="ko-KR" altLang="en-US">
                <a:uFillTx/>
              </a:rPr>
              <a:t>2022-07-15</a:t>
            </a:fld>
            <a:endParaRPr lang="ko-KR" altLang="en-US">
              <a:uFillTx/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endParaRPr lang="ko-KR" altLang="en-US">
              <a:uFillTx/>
            </a:endParaRPr>
          </a:p>
        </p:txBody>
      </p:sp>
      <p:sp>
        <p:nvSpPr>
          <p:cNvPr id="10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fld id="{D26E8CD4-A539-35DB-3242-93D3AF62A3E4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49" r:id="rId1"/>
    <p:sldLayoutId id="2147493650" r:id="rId2"/>
    <p:sldLayoutId id="2147493651" r:id="rId3"/>
    <p:sldLayoutId id="2147493652" r:id="rId4"/>
    <p:sldLayoutId id="2147493653" r:id="rId5"/>
    <p:sldLayoutId id="2147493654" r:id="rId6"/>
    <p:sldLayoutId id="2147493655" r:id="rId7"/>
    <p:sldLayoutId id="2147493656" r:id="rId8"/>
    <p:sldLayoutId id="2147493657" r:id="rId9"/>
    <p:sldLayoutId id="2147493658" r:id="rId10"/>
    <p:sldLayoutId id="2147493659" r:id="rId11"/>
    <p:sldLayoutId id="2147493660" r:id="rId12"/>
  </p:sldLayoutIdLst>
  <p:txStyles>
    <p:titleStyle>
      <a:lvl1pPr algn="l" defTabSz="914400" latinLnBrk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latinLnBrk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9718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4290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8862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bodyStyle>
    <p:otherStyle>
      <a:defPPr>
        <a:defRPr lang="ko-KR">
          <a:uFillTx/>
        </a:defRPr>
      </a:defPPr>
      <a:lvl1pPr marL="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4572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9144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3716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8288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2860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7432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2004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6576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uFillTx/>
            </a:endParaRPr>
          </a:p>
        </p:txBody>
      </p:sp>
      <p:grpSp>
        <p:nvGrpSpPr>
          <p:cNvPr id="11" name="그룹 20"/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4" name="직사각형 5"/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>
                  <a:solidFill>
                    <a:schemeClr val="bg1"/>
                  </a:solidFill>
                  <a:uFillTx/>
                  <a:ea typeface="CJ ONLYONE NEW 본문 Regular"/>
                </a:rPr>
                <a:t>650. </a:t>
              </a:r>
              <a:r>
                <a:rPr lang="ko-KR" altLang="en-US" sz="2000">
                  <a:solidFill>
                    <a:schemeClr val="bg1"/>
                  </a:solidFill>
                  <a:uFillTx/>
                  <a:ea typeface="CJ ONLYONE NEW 본문 Regular"/>
                </a:rPr>
                <a:t>엔젤메디칼</a:t>
              </a:r>
              <a:endParaRPr lang="en-US" altLang="ko-KR" sz="2000">
                <a:solidFill>
                  <a:schemeClr val="bg1"/>
                </a:solidFill>
                <a:uFillTx/>
                <a:ea typeface="CJ ONLYONE NEW 본문 Regular"/>
              </a:endParaRPr>
            </a:p>
          </p:txBody>
        </p:sp>
        <p:grpSp>
          <p:nvGrpSpPr>
            <p:cNvPr id="10" name="그룹 19"/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5" name="직선 연결선 3"/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직사각형 14"/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>
                    <a:solidFill>
                      <a:schemeClr val="bg1"/>
                    </a:solidFill>
                    <a:uFillTx/>
                    <a:ea typeface="CJ ONLYONE NEW 본문 Regular"/>
                  </a:rPr>
                  <a:t>보들보들 건티슈</a:t>
                </a:r>
                <a:endParaRPr lang="en-US" altLang="ko-KR" sz="6000" b="1" spc="-300">
                  <a:solidFill>
                    <a:schemeClr val="bg1"/>
                  </a:solidFill>
                  <a:uFillTx/>
                  <a:ea typeface="CJ ONLYONE NEW 본문 Regular"/>
                </a:endParaRPr>
              </a:p>
            </p:txBody>
          </p:sp>
          <p:sp>
            <p:nvSpPr>
              <p:cNvPr id="7" name="TextBox 13"/>
              <p:cNvSpPr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>
                    <a:solidFill>
                      <a:schemeClr val="bg1"/>
                    </a:solidFill>
                    <a:uFillTx/>
                    <a:latin typeface="CJ ONLYONE NEW 본문 Regular"/>
                    <a:ea typeface="Sandoll 고딕Neo1 07 Bold"/>
                  </a:rPr>
                  <a:t>VERSION.  </a:t>
                </a:r>
                <a:r>
                  <a:rPr lang="en-US" altLang="ko-KR" sz="1000" b="1">
                    <a:solidFill>
                      <a:schemeClr val="bg1"/>
                    </a:solidFill>
                    <a:uFillTx/>
                    <a:latin typeface="CJ ONLYONE NEW 본문 Regular"/>
                    <a:ea typeface="Sandoll 고딕Neo1 07 Bold"/>
                  </a:rPr>
                  <a:t>1.0</a:t>
                </a:r>
              </a:p>
              <a:p>
                <a:pPr lvl="0"/>
                <a:r>
                  <a:rPr lang="en-US" altLang="ko-KR" sz="900">
                    <a:solidFill>
                      <a:schemeClr val="bg1"/>
                    </a:solidFill>
                    <a:uFillTx/>
                    <a:latin typeface="CJ ONLYONE NEW 본문 Regular"/>
                    <a:ea typeface="Sandoll 고딕Neo1 07 Bold"/>
                  </a:rPr>
                  <a:t>UPDATE.  </a:t>
                </a:r>
                <a:r>
                  <a:rPr lang="en-US" altLang="ko-KR" sz="1000" b="1">
                    <a:solidFill>
                      <a:schemeClr val="bg1"/>
                    </a:solidFill>
                    <a:uFillTx/>
                    <a:latin typeface="CJ ONLYONE NEW 본문 Regular"/>
                    <a:ea typeface="Sandoll 고딕Neo1 07 Bold"/>
                  </a:rPr>
                  <a:t>2022.07.07</a:t>
                </a:r>
              </a:p>
            </p:txBody>
          </p:sp>
          <p:sp>
            <p:nvSpPr>
              <p:cNvPr id="8" name="TextBox 15"/>
              <p:cNvSpPr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>
                  <a:solidFill>
                    <a:schemeClr val="bg1"/>
                  </a:solidFill>
                  <a:uFillTx/>
                  <a:latin typeface="CJ ONLYONE NEW 본문 Regular"/>
                  <a:ea typeface="Sandoll 고딕Neo1 07 Bold"/>
                </a:endParaRPr>
              </a:p>
            </p:txBody>
          </p:sp>
          <p:cxnSp>
            <p:nvCxnSpPr>
              <p:cNvPr id="9" name="직선 연결선 17"/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직사각형 16"/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>
                <a:solidFill>
                  <a:schemeClr val="bg1"/>
                </a:solidFill>
                <a:uFillTx/>
                <a:ea typeface="CJ ONLYONE NEW 본문 Regular"/>
              </a:rPr>
              <a:t>15</a:t>
            </a:r>
            <a:r>
              <a:rPr lang="ko-KR" altLang="en-US" sz="2000">
                <a:solidFill>
                  <a:schemeClr val="bg1"/>
                </a:solidFill>
                <a:uFillTx/>
                <a:ea typeface="CJ ONLYONE NEW 본문 Regular"/>
              </a:rPr>
              <a:t>초 제품 광고 영상</a:t>
            </a:r>
            <a:endParaRPr lang="en-US" altLang="ko-KR" sz="2000">
              <a:solidFill>
                <a:schemeClr val="bg1"/>
              </a:solidFill>
              <a:uFillTx/>
              <a:ea typeface="CJ ONLYONE NEW 본문 Regula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/>
          <p:nvPr>
            <p:extLst>
              <p:ext uri="{D42A27DB-BD31-4B8C-83A1-F6EECF244321}">
                <p14:modId xmlns:p14="http://schemas.microsoft.com/office/powerpoint/2010/main" val="86180620"/>
              </p:ext>
            </p:extLst>
          </p:nvPr>
        </p:nvGraphicFramePr>
        <p:xfrm>
          <a:off x="248478" y="1411357"/>
          <a:ext cx="11628742" cy="4891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6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7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7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8478">
                <a:tc>
                  <a:txBody>
                    <a:bodyPr/>
                    <a:lstStyle/>
                    <a:p>
                      <a:pPr latinLnBrk="1"/>
                      <a:endParaRPr lang="ko-KR" altLang="en-US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solidFill>
                            <a:schemeClr val="tx1"/>
                          </a:solidFill>
                          <a:uFillTx/>
                        </a:rPr>
                        <a:t>#1</a:t>
                      </a:r>
                      <a:endParaRPr lang="ko-KR" altLang="en-US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solidFill>
                            <a:schemeClr val="tx1"/>
                          </a:solidFill>
                          <a:uFillTx/>
                        </a:rPr>
                        <a:t>#2</a:t>
                      </a:r>
                      <a:endParaRPr lang="ko-KR" altLang="en-US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7371">
                <a:tc>
                  <a:txBody>
                    <a:bodyPr/>
                    <a:lstStyle/>
                    <a:p>
                      <a:pPr algn="ctr" latinLnBrk="1"/>
                      <a:endParaRPr lang="en-US" altLang="ko-KR" sz="120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endParaRPr lang="en-US" altLang="ko-KR" sz="120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endParaRPr lang="en-US" altLang="ko-KR" sz="120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endParaRPr lang="en-US" altLang="ko-KR" sz="120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endParaRPr lang="en-US" altLang="ko-KR" sz="120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endParaRPr lang="en-US" altLang="ko-KR" sz="120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  <a:uFillTx/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1385">
                <a:tc>
                  <a:txBody>
                    <a:bodyPr/>
                    <a:lstStyle/>
                    <a:p>
                      <a:pPr algn="ctr" latinLnBrk="1"/>
                      <a:endParaRPr lang="en-US" altLang="ko-KR" sz="120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  <a:uFillTx/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uFillTx/>
                        </a:rPr>
                        <a:t>제품 연출 컷 </a:t>
                      </a:r>
                      <a:endParaRPr lang="en-US" altLang="ko-KR" sz="1200" dirty="0">
                        <a:uFillTx/>
                      </a:endParaRPr>
                    </a:p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uFillTx/>
                        </a:rPr>
                        <a:t>2</a:t>
                      </a:r>
                      <a:r>
                        <a:rPr lang="ko-KR" altLang="en-US" sz="1200" dirty="0">
                          <a:uFillTx/>
                        </a:rPr>
                        <a:t>초</a:t>
                      </a:r>
                    </a:p>
                    <a:p>
                      <a:endParaRPr lang="ko-KR" altLang="en-US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uFillTx/>
                        </a:rPr>
                        <a:t>일회용 </a:t>
                      </a:r>
                      <a:r>
                        <a:rPr lang="ko-KR" altLang="en-US" sz="1200" dirty="0" err="1">
                          <a:uFillTx/>
                        </a:rPr>
                        <a:t>지퍼백</a:t>
                      </a:r>
                      <a:r>
                        <a:rPr lang="ko-KR" altLang="en-US" sz="1200" dirty="0">
                          <a:uFillTx/>
                        </a:rPr>
                        <a:t> 또는 용기에 </a:t>
                      </a:r>
                      <a:r>
                        <a:rPr lang="ko-KR" altLang="en-US" sz="1200" dirty="0" err="1">
                          <a:uFillTx/>
                        </a:rPr>
                        <a:t>건티슈를</a:t>
                      </a:r>
                      <a:r>
                        <a:rPr lang="ko-KR" altLang="en-US" sz="1200" dirty="0">
                          <a:uFillTx/>
                        </a:rPr>
                        <a:t> 놓고 물을 적셔 </a:t>
                      </a:r>
                      <a:r>
                        <a:rPr lang="ko-KR" altLang="en-US" sz="1200" dirty="0" err="1">
                          <a:uFillTx/>
                        </a:rPr>
                        <a:t>물티슈로</a:t>
                      </a:r>
                      <a:r>
                        <a:rPr lang="ko-KR" altLang="en-US" sz="1200" dirty="0">
                          <a:uFillTx/>
                        </a:rPr>
                        <a:t> 만드는 장면</a:t>
                      </a:r>
                      <a:endParaRPr lang="en-US" altLang="ko-KR" sz="1200" dirty="0">
                        <a:uFillTx/>
                      </a:endParaRPr>
                    </a:p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uFillTx/>
                        </a:rPr>
                        <a:t>3</a:t>
                      </a:r>
                      <a:r>
                        <a:rPr lang="ko-KR" altLang="en-US" sz="1200" dirty="0">
                          <a:uFillTx/>
                        </a:rPr>
                        <a:t>초</a:t>
                      </a:r>
                      <a:endParaRPr lang="en-US" altLang="ko-KR" sz="1200" dirty="0">
                        <a:uFillTx/>
                      </a:endParaRPr>
                    </a:p>
                    <a:p>
                      <a:endParaRPr lang="ko-KR" altLang="en-US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>
                          <a:uFillTx/>
                        </a:rPr>
                        <a:t>이유식먹을때</a:t>
                      </a:r>
                      <a:r>
                        <a:rPr lang="ko-KR" altLang="en-US" sz="1200" dirty="0">
                          <a:uFillTx/>
                        </a:rPr>
                        <a:t> 입가 닦아주는 장면</a:t>
                      </a:r>
                      <a:endParaRPr lang="en-US" altLang="ko-KR" sz="1200" dirty="0">
                        <a:uFillTx/>
                      </a:endParaRPr>
                    </a:p>
                    <a:p>
                      <a:r>
                        <a:rPr lang="ko-KR" altLang="en-US" sz="1200" dirty="0">
                          <a:uFillTx/>
                        </a:rPr>
                        <a:t>손 닦아주는 장면</a:t>
                      </a:r>
                    </a:p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uFillTx/>
                        </a:rPr>
                        <a:t>3</a:t>
                      </a:r>
                      <a:r>
                        <a:rPr lang="ko-KR" altLang="en-US" sz="1200" dirty="0">
                          <a:uFillTx/>
                        </a:rPr>
                        <a:t>초</a:t>
                      </a:r>
                    </a:p>
                    <a:p>
                      <a:endParaRPr lang="en-US" altLang="ko-KR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2325">
                <a:tc>
                  <a:txBody>
                    <a:bodyPr/>
                    <a:lstStyle/>
                    <a:p>
                      <a:pPr algn="ctr" latinLnBrk="1"/>
                      <a:endParaRPr lang="en-US" altLang="ko-KR" sz="120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  <a:uFillTx/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>
                          <a:uFillTx/>
                        </a:rPr>
                        <a:t>엔젤루카 보들보들 건티슈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uFillTx/>
                        </a:rPr>
                        <a:t>간편하게 사용하는 일회용 </a:t>
                      </a:r>
                      <a:r>
                        <a:rPr lang="ko-KR" altLang="en-US" sz="1200" dirty="0" err="1">
                          <a:uFillTx/>
                        </a:rPr>
                        <a:t>가제손수건</a:t>
                      </a:r>
                      <a:endParaRPr lang="en-US" altLang="ko-KR" sz="1200" dirty="0">
                        <a:uFillTx/>
                      </a:endParaRPr>
                    </a:p>
                    <a:p>
                      <a:endParaRPr lang="ko-KR" altLang="en-US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>
                          <a:uFillTx/>
                        </a:rPr>
                        <a:t>로하스인증</a:t>
                      </a:r>
                      <a:r>
                        <a:rPr lang="en-US" altLang="ko-KR" sz="1200" dirty="0">
                          <a:uFillTx/>
                        </a:rPr>
                        <a:t>, </a:t>
                      </a:r>
                      <a:r>
                        <a:rPr lang="ko-KR" altLang="en-US" sz="1200" dirty="0">
                          <a:uFillTx/>
                        </a:rPr>
                        <a:t>천연 </a:t>
                      </a:r>
                      <a:r>
                        <a:rPr lang="ko-KR" altLang="en-US" sz="1200" dirty="0" err="1">
                          <a:uFillTx/>
                        </a:rPr>
                        <a:t>목화솜</a:t>
                      </a:r>
                      <a:r>
                        <a:rPr lang="ko-KR" altLang="en-US" sz="1200" dirty="0">
                          <a:uFillTx/>
                        </a:rPr>
                        <a:t> </a:t>
                      </a:r>
                      <a:r>
                        <a:rPr lang="en-US" altLang="ko-KR" sz="1200" dirty="0">
                          <a:uFillTx/>
                        </a:rPr>
                        <a:t>100% </a:t>
                      </a:r>
                    </a:p>
                    <a:p>
                      <a:r>
                        <a:rPr lang="ko-KR" altLang="en-US" sz="1200" dirty="0">
                          <a:uFillTx/>
                        </a:rPr>
                        <a:t>손과</a:t>
                      </a:r>
                      <a:r>
                        <a:rPr lang="en-US" altLang="ko-KR" sz="1200" dirty="0">
                          <a:uFillTx/>
                        </a:rPr>
                        <a:t> </a:t>
                      </a:r>
                      <a:r>
                        <a:rPr lang="ko-KR" altLang="en-US" sz="1200" dirty="0">
                          <a:uFillTx/>
                        </a:rPr>
                        <a:t>얼굴에 안심하고 사용</a:t>
                      </a:r>
                      <a:endParaRPr lang="en-US" altLang="ko-KR" sz="1200" dirty="0">
                        <a:uFillTx/>
                      </a:endParaRPr>
                    </a:p>
                    <a:p>
                      <a:endParaRPr lang="en-US" altLang="ko-KR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2325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  <a:uFillTx/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>
                          <a:uFillTx/>
                        </a:rPr>
                        <a:t>엔젤루카</a:t>
                      </a:r>
                      <a:r>
                        <a:rPr lang="ko-KR" altLang="en-US" sz="1200" dirty="0">
                          <a:uFillTx/>
                        </a:rPr>
                        <a:t> 보들보들 </a:t>
                      </a:r>
                      <a:r>
                        <a:rPr lang="ko-KR" altLang="en-US" sz="1200" dirty="0" err="1">
                          <a:uFillTx/>
                        </a:rPr>
                        <a:t>건티슈</a:t>
                      </a:r>
                      <a:endParaRPr lang="ko-KR" altLang="en-US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uFillTx/>
                        </a:rPr>
                        <a:t>손쉬운 사용방법과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>
                          <a:uFillTx/>
                        </a:rPr>
                        <a:t>엔젤루카</a:t>
                      </a:r>
                      <a:r>
                        <a:rPr lang="ko-KR" altLang="en-US" sz="1200" dirty="0">
                          <a:uFillTx/>
                        </a:rPr>
                        <a:t> 만의 특별함으로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표 3"/>
          <p:cNvGraphicFramePr/>
          <p:nvPr>
            <p:extLst>
              <p:ext uri="{D42A27DB-BD31-4B8C-83A1-F6EECF244321}">
                <p14:modId xmlns:p14="http://schemas.microsoft.com/office/powerpoint/2010/main" val="1791754114"/>
              </p:ext>
            </p:extLst>
          </p:nvPr>
        </p:nvGraphicFramePr>
        <p:xfrm>
          <a:off x="248478" y="548641"/>
          <a:ext cx="722401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6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9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>
                          <a:solidFill>
                            <a:schemeClr val="tx1"/>
                          </a:solidFill>
                          <a:uFillTx/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아이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  <a:uFillTx/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5991" y="2390875"/>
            <a:ext cx="2270432" cy="136504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C12808DE-851F-077E-0073-4E9F449918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45" b="35578"/>
          <a:stretch/>
        </p:blipFill>
        <p:spPr>
          <a:xfrm>
            <a:off x="10056440" y="2364633"/>
            <a:ext cx="1487360" cy="1496415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78F64C75-225D-A717-77E3-ED427140A2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70707" y="1935042"/>
            <a:ext cx="1225096" cy="1275393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4215407D-CCFC-98B8-5F19-AC06A49A39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2946708"/>
            <a:ext cx="1651867" cy="986348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78077A52-BC1E-6A53-CB0D-AC306125A73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1" t="32226" r="5439" b="4012"/>
          <a:stretch/>
        </p:blipFill>
        <p:spPr>
          <a:xfrm>
            <a:off x="4906283" y="1905917"/>
            <a:ext cx="1687186" cy="130705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/>
          <p:nvPr>
            <p:extLst>
              <p:ext uri="{D42A27DB-BD31-4B8C-83A1-F6EECF244321}">
                <p14:modId xmlns:p14="http://schemas.microsoft.com/office/powerpoint/2010/main" val="3915537036"/>
              </p:ext>
            </p:extLst>
          </p:nvPr>
        </p:nvGraphicFramePr>
        <p:xfrm>
          <a:off x="248478" y="1411357"/>
          <a:ext cx="11628742" cy="48207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61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7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7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7129">
                <a:tc>
                  <a:txBody>
                    <a:bodyPr/>
                    <a:lstStyle/>
                    <a:p>
                      <a:pPr latinLnBrk="1"/>
                      <a:endParaRPr lang="ko-KR" altLang="en-US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>
                          <a:solidFill>
                            <a:schemeClr val="tx1"/>
                          </a:solidFill>
                          <a:uFillTx/>
                        </a:rPr>
                        <a:t>#4</a:t>
                      </a:r>
                      <a:endParaRPr lang="ko-KR" altLang="en-US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#6</a:t>
                      </a:r>
                      <a:endParaRPr lang="ko-KR" altLang="en-US" dirty="0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737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  <a:uFillTx/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2325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  <a:uFillTx/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uFillTx/>
                        </a:rPr>
                        <a:t>입안을 닦아주는 장면</a:t>
                      </a:r>
                      <a:endParaRPr lang="en-US" altLang="ko-KR" sz="1200" dirty="0">
                        <a:uFillTx/>
                      </a:endParaRPr>
                    </a:p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uFillTx/>
                        </a:rPr>
                        <a:t>2</a:t>
                      </a:r>
                      <a:r>
                        <a:rPr lang="ko-KR" altLang="en-US" sz="1200" dirty="0">
                          <a:uFillTx/>
                        </a:rPr>
                        <a:t>초</a:t>
                      </a:r>
                      <a:r>
                        <a:rPr lang="en-US" altLang="ko-KR" sz="1200" dirty="0">
                          <a:uFillTx/>
                        </a:rPr>
                        <a:t>~3</a:t>
                      </a:r>
                      <a:r>
                        <a:rPr lang="ko-KR" altLang="en-US" sz="1200" dirty="0">
                          <a:uFillTx/>
                        </a:rPr>
                        <a:t>초</a:t>
                      </a:r>
                    </a:p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uFillTx/>
                        </a:rPr>
                        <a:t>아이 모델이 놀이하고 있는 장난감을 닦아주는 장면 </a:t>
                      </a:r>
                      <a:endParaRPr lang="en-US" altLang="ko-KR" sz="1200" dirty="0">
                        <a:uFillTx/>
                      </a:endParaRPr>
                    </a:p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uFillTx/>
                        </a:rPr>
                        <a:t>2</a:t>
                      </a:r>
                      <a:r>
                        <a:rPr lang="ko-KR" altLang="en-US" sz="1200" dirty="0">
                          <a:uFillTx/>
                        </a:rPr>
                        <a:t>초</a:t>
                      </a:r>
                      <a:r>
                        <a:rPr lang="en-US" altLang="ko-KR" sz="1200" dirty="0">
                          <a:uFillTx/>
                        </a:rPr>
                        <a:t>~3</a:t>
                      </a:r>
                      <a:r>
                        <a:rPr lang="ko-KR" altLang="en-US" sz="1200" dirty="0">
                          <a:uFillTx/>
                        </a:rPr>
                        <a:t>초</a:t>
                      </a:r>
                    </a:p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uFillTx/>
                        </a:rPr>
                        <a:t>아이 모델이 놀이하고 있는 장난감을 닦아주는 장면 </a:t>
                      </a:r>
                    </a:p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uFillTx/>
                        </a:rPr>
                        <a:t>2</a:t>
                      </a:r>
                      <a:r>
                        <a:rPr lang="ko-KR" altLang="en-US" sz="1200" dirty="0">
                          <a:uFillTx/>
                        </a:rPr>
                        <a:t>초</a:t>
                      </a:r>
                      <a:r>
                        <a:rPr lang="en-US" altLang="ko-KR" sz="1200" dirty="0">
                          <a:uFillTx/>
                        </a:rPr>
                        <a:t>~3</a:t>
                      </a:r>
                      <a:r>
                        <a:rPr lang="ko-KR" altLang="en-US" sz="1200" dirty="0">
                          <a:uFillTx/>
                        </a:rPr>
                        <a:t>초</a:t>
                      </a:r>
                    </a:p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2325">
                <a:tc>
                  <a:txBody>
                    <a:bodyPr/>
                    <a:lstStyle/>
                    <a:p>
                      <a:pPr algn="ctr" latinLnBrk="1"/>
                      <a:endParaRPr lang="en-US" altLang="ko-KR" sz="120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  <a:uFillTx/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>
                          <a:uFillTx/>
                        </a:rPr>
                        <a:t>형광증백제가</a:t>
                      </a:r>
                      <a:r>
                        <a:rPr lang="ko-KR" altLang="en-US" sz="1200" dirty="0">
                          <a:uFillTx/>
                        </a:rPr>
                        <a:t> </a:t>
                      </a:r>
                      <a:r>
                        <a:rPr lang="ko-KR" altLang="en-US" sz="1200" dirty="0" err="1">
                          <a:uFillTx/>
                        </a:rPr>
                        <a:t>들어있지않아</a:t>
                      </a:r>
                      <a:endParaRPr lang="en-US" altLang="ko-KR" sz="1200" dirty="0">
                        <a:uFillTx/>
                      </a:endParaRPr>
                    </a:p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uFillTx/>
                        </a:rPr>
                        <a:t>아이의 입안을 닦아줘도 안심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uFillTx/>
                        </a:rPr>
                        <a:t>예민하고 연약한 부위도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>
                          <a:uFillTx/>
                        </a:rPr>
                        <a:t>매일 사용하는 아기용품도 안전하게 케어</a:t>
                      </a:r>
                    </a:p>
                    <a:p>
                      <a:endParaRPr lang="ko-KR" altLang="en-US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2325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  <a:uFillTx/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  <a:uFillTx/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uFillTx/>
                        </a:rPr>
                        <a:t>안심하고 사용하세요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uFillTx/>
                        </a:rPr>
                        <a:t>민감한 부위도 걱정없이 </a:t>
                      </a:r>
                      <a:r>
                        <a:rPr lang="en-US" altLang="ko-KR" sz="1200" dirty="0">
                          <a:uFillTx/>
                        </a:rPr>
                        <a:t>OK</a:t>
                      </a:r>
                      <a:endParaRPr lang="ko-KR" altLang="en-US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uFillTx/>
                        </a:rPr>
                        <a:t>사랑하는 </a:t>
                      </a:r>
                      <a:r>
                        <a:rPr lang="ko-KR" altLang="en-US" sz="1200" dirty="0" err="1">
                          <a:uFillTx/>
                        </a:rPr>
                        <a:t>우리아이용품에도</a:t>
                      </a:r>
                      <a:r>
                        <a:rPr lang="ko-KR" altLang="en-US" sz="1200" dirty="0">
                          <a:uFillTx/>
                        </a:rPr>
                        <a:t> </a:t>
                      </a:r>
                      <a:r>
                        <a:rPr lang="en-US" altLang="ko-KR" sz="1200">
                          <a:uFillTx/>
                        </a:rPr>
                        <a:t>OK</a:t>
                      </a:r>
                      <a:endParaRPr lang="ko-KR" altLang="en-US" sz="1200" dirty="0"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표 3"/>
          <p:cNvGraphicFramePr/>
          <p:nvPr>
            <p:extLst>
              <p:ext uri="{D42A27DB-BD31-4B8C-83A1-F6EECF244321}">
                <p14:modId xmlns:p14="http://schemas.microsoft.com/office/powerpoint/2010/main" val="543835393"/>
              </p:ext>
            </p:extLst>
          </p:nvPr>
        </p:nvGraphicFramePr>
        <p:xfrm>
          <a:off x="248478" y="548641"/>
          <a:ext cx="722401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6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79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>
                          <a:solidFill>
                            <a:schemeClr val="tx1"/>
                          </a:solidFill>
                          <a:uFillTx/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아이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),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 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  <a:uFillTx/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  <a:uFillTx/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  <a:uFillTx/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  <a:uFillTx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그림 4">
            <a:extLst>
              <a:ext uri="{FF2B5EF4-FFF2-40B4-BE49-F238E27FC236}">
                <a16:creationId xmlns:a16="http://schemas.microsoft.com/office/drawing/2014/main" id="{2BEC6E33-02AD-496D-9D1A-6E55D931F8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036" y="2204864"/>
            <a:ext cx="2339723" cy="1559815"/>
          </a:xfrm>
          <a:prstGeom prst="rect">
            <a:avLst/>
          </a:prstGeom>
        </p:spPr>
      </p:pic>
      <p:pic>
        <p:nvPicPr>
          <p:cNvPr id="8" name="그림 3">
            <a:extLst>
              <a:ext uri="{FF2B5EF4-FFF2-40B4-BE49-F238E27FC236}">
                <a16:creationId xmlns:a16="http://schemas.microsoft.com/office/drawing/2014/main" id="{4417FF30-8672-7948-F4DE-3439B0624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654" y="1919910"/>
            <a:ext cx="2224035" cy="1326382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76098325-0511-047F-693C-C24982B19B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424" y="2799125"/>
            <a:ext cx="1868621" cy="125657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F216B95-3624-FE1B-6308-16E5EA651C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2149801"/>
            <a:ext cx="1440071" cy="158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364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4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uFillTx/>
            </a:endParaRPr>
          </a:p>
        </p:txBody>
      </p:sp>
      <p:sp>
        <p:nvSpPr>
          <p:cNvPr id="4" name="직사각형 14"/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>
                <a:solidFill>
                  <a:schemeClr val="bg1"/>
                </a:solidFill>
                <a:uFillTx/>
                <a:ea typeface="CJ ONLYONE NEW 본문 Regular"/>
              </a:rPr>
              <a:t>END</a:t>
            </a:r>
          </a:p>
        </p:txBody>
      </p:sp>
      <p:cxnSp>
        <p:nvCxnSpPr>
          <p:cNvPr id="6" name="직선 연결선 15"/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178</Words>
  <Application>Microsoft Office PowerPoint</Application>
  <PresentationFormat>와이드스크린</PresentationFormat>
  <Paragraphs>69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10</cp:revision>
  <dcterms:created xsi:type="dcterms:W3CDTF">2020-06-07T11:33:37Z</dcterms:created>
  <dcterms:modified xsi:type="dcterms:W3CDTF">2022-07-15T01:21:31Z</dcterms:modified>
</cp:coreProperties>
</file>