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16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361.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코니코코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뭉밍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강아지 범퍼방석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744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2022.06.10</a:t>
                </a:r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433549"/>
              </p:ext>
            </p:extLst>
          </p:nvPr>
        </p:nvGraphicFramePr>
        <p:xfrm>
          <a:off x="248478" y="1411357"/>
          <a:ext cx="11628783" cy="481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방석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 err="1"/>
                        <a:t>마이크로화이바솜제품</a:t>
                      </a:r>
                      <a:r>
                        <a:rPr lang="en-US" altLang="ko-KR" sz="1200" dirty="0"/>
                        <a:t>)</a:t>
                      </a:r>
                      <a:r>
                        <a:rPr lang="ko-KR" altLang="en-US" sz="1200" dirty="0"/>
                        <a:t>을을 손으로 문지르고  눌러보는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뭉카롱</a:t>
                      </a:r>
                      <a:r>
                        <a:rPr lang="ko-KR" altLang="en-US" sz="1200" dirty="0"/>
                        <a:t> 방석 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 err="1"/>
                        <a:t>마이크로화이바</a:t>
                      </a:r>
                      <a:r>
                        <a:rPr lang="ko-KR" altLang="en-US" sz="1200" dirty="0"/>
                        <a:t> 솜</a:t>
                      </a:r>
                      <a:r>
                        <a:rPr lang="en-US" altLang="ko-KR" sz="1200" dirty="0"/>
                        <a:t>) </a:t>
                      </a:r>
                      <a:r>
                        <a:rPr lang="ko-KR" altLang="en-US" sz="1200" dirty="0"/>
                        <a:t>연출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+ </a:t>
                      </a:r>
                      <a:r>
                        <a:rPr lang="ko-KR" altLang="en-US" sz="1200" dirty="0"/>
                        <a:t>강아지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b="1" dirty="0">
                          <a:solidFill>
                            <a:srgbClr val="00B0F0"/>
                          </a:solidFill>
                        </a:rPr>
                        <a:t>소중한 나의 가족을 위한 잠자리</a:t>
                      </a:r>
                      <a:r>
                        <a:rPr lang="en-US" altLang="ko-KR" sz="1200" b="1" dirty="0">
                          <a:solidFill>
                            <a:srgbClr val="00B0F0"/>
                          </a:solidFill>
                        </a:rPr>
                        <a:t>, </a:t>
                      </a:r>
                      <a:r>
                        <a:rPr lang="ko-KR" altLang="en-US" sz="1200" b="1" dirty="0" err="1">
                          <a:solidFill>
                            <a:srgbClr val="00B0F0"/>
                          </a:solidFill>
                        </a:rPr>
                        <a:t>뭉밍</a:t>
                      </a:r>
                      <a:r>
                        <a:rPr lang="ko-KR" altLang="en-US" sz="1200" b="1" dirty="0">
                          <a:solidFill>
                            <a:srgbClr val="00B0F0"/>
                          </a:solidFill>
                        </a:rPr>
                        <a:t> </a:t>
                      </a:r>
                      <a:r>
                        <a:rPr lang="ko-KR" altLang="en-US" sz="1200" b="1" dirty="0" err="1">
                          <a:solidFill>
                            <a:srgbClr val="00B0F0"/>
                          </a:solidFill>
                        </a:rPr>
                        <a:t>뭉카롱</a:t>
                      </a:r>
                      <a:r>
                        <a:rPr lang="ko-KR" altLang="en-US" sz="1200" b="1" dirty="0">
                          <a:solidFill>
                            <a:srgbClr val="00B0F0"/>
                          </a:solidFill>
                        </a:rPr>
                        <a:t> 방석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휴비스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마이크로화이바솜</a:t>
                      </a:r>
                      <a:r>
                        <a:rPr lang="en-US" altLang="ko-KR" sz="1200" dirty="0"/>
                        <a:t>(100%)</a:t>
                      </a:r>
                      <a:r>
                        <a:rPr lang="ko-KR" altLang="en-US" sz="1200" dirty="0"/>
                        <a:t>를 사용하여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구름 위에 </a:t>
                      </a:r>
                      <a:r>
                        <a:rPr lang="ko-KR" altLang="en-US" sz="1200" dirty="0" err="1"/>
                        <a:t>누운듯한</a:t>
                      </a:r>
                      <a:r>
                        <a:rPr lang="ko-KR" altLang="en-US" sz="1200" dirty="0"/>
                        <a:t> 편안함</a:t>
                      </a:r>
                      <a:endParaRPr lang="en-US" altLang="ko-KR" sz="1200" dirty="0"/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b="1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239698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강아지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397" y="2261302"/>
            <a:ext cx="2233061" cy="1492551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F8B72322-9186-96EE-FCB1-D637FAD141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2432" y="2087826"/>
            <a:ext cx="2258968" cy="1603664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E2F8D7D7-B041-D890-B54F-6EB695226E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3269" y="2087826"/>
            <a:ext cx="2187225" cy="1705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695715"/>
              </p:ext>
            </p:extLst>
          </p:nvPr>
        </p:nvGraphicFramePr>
        <p:xfrm>
          <a:off x="248478" y="1411357"/>
          <a:ext cx="11628783" cy="46378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방석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 err="1"/>
                        <a:t>메모리폼제품</a:t>
                      </a:r>
                      <a:r>
                        <a:rPr lang="en-US" altLang="ko-KR" sz="1200" dirty="0"/>
                        <a:t>)</a:t>
                      </a:r>
                      <a:r>
                        <a:rPr lang="ko-KR" altLang="en-US" sz="1200" dirty="0"/>
                        <a:t>을을 손으로 문지르고  눌러보는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뭉카롱</a:t>
                      </a:r>
                      <a:r>
                        <a:rPr lang="ko-KR" altLang="en-US" sz="1200" dirty="0"/>
                        <a:t> 방석 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메모리폼 솜</a:t>
                      </a:r>
                      <a:r>
                        <a:rPr lang="en-US" altLang="ko-KR" sz="1200" dirty="0"/>
                        <a:t>) </a:t>
                      </a:r>
                      <a:r>
                        <a:rPr lang="ko-KR" altLang="en-US" sz="1200" dirty="0"/>
                        <a:t>연출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+ </a:t>
                      </a:r>
                      <a:r>
                        <a:rPr lang="ko-KR" altLang="en-US" sz="1200" dirty="0"/>
                        <a:t>강아지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잠자는 모습</a:t>
                      </a:r>
                      <a:r>
                        <a:rPr lang="en-US" altLang="ko-KR" sz="120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애견 </a:t>
                      </a:r>
                      <a:r>
                        <a:rPr lang="en-US" altLang="ko-KR" sz="1200" dirty="0"/>
                        <a:t>+ </a:t>
                      </a:r>
                      <a:r>
                        <a:rPr lang="ko-KR" altLang="en-US" sz="1200" dirty="0"/>
                        <a:t>제품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b="1" dirty="0">
                          <a:solidFill>
                            <a:srgbClr val="00B0F0"/>
                          </a:solidFill>
                        </a:rPr>
                        <a:t>국내산 </a:t>
                      </a:r>
                      <a:r>
                        <a:rPr lang="en-US" altLang="ko-KR" sz="1200" b="1" dirty="0">
                          <a:solidFill>
                            <a:srgbClr val="00B0F0"/>
                          </a:solidFill>
                        </a:rPr>
                        <a:t>100% </a:t>
                      </a:r>
                      <a:r>
                        <a:rPr lang="ko-KR" altLang="en-US" sz="1200" b="1" dirty="0">
                          <a:solidFill>
                            <a:srgbClr val="00B0F0"/>
                          </a:solidFill>
                        </a:rPr>
                        <a:t>순수 메모리폼으로</a:t>
                      </a:r>
                      <a:endParaRPr lang="en-US" altLang="ko-KR" sz="1200" b="1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디스크 및 척추를 </a:t>
                      </a:r>
                      <a:r>
                        <a:rPr lang="ko-KR" altLang="en-US" sz="1200"/>
                        <a:t>보호해주는 잠자리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반려동물 육아의 </a:t>
                      </a:r>
                      <a:r>
                        <a:rPr lang="ko-KR" altLang="en-US" sz="1200" dirty="0" err="1"/>
                        <a:t>필수템</a:t>
                      </a:r>
                      <a:r>
                        <a:rPr lang="en-US" altLang="ko-KR" sz="1200" dirty="0"/>
                        <a:t>,</a:t>
                      </a:r>
                    </a:p>
                    <a:p>
                      <a:r>
                        <a:rPr lang="ko-KR" altLang="en-US" sz="1200" dirty="0" err="1"/>
                        <a:t>뭉밍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뭉카롱</a:t>
                      </a:r>
                      <a:r>
                        <a:rPr lang="ko-KR" altLang="en-US" sz="1200" dirty="0"/>
                        <a:t> 방석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ko-KR" sz="1200" b="1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별개 촬영 예정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22605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강아지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7" name="그림 6">
            <a:extLst>
              <a:ext uri="{FF2B5EF4-FFF2-40B4-BE49-F238E27FC236}">
                <a16:creationId xmlns:a16="http://schemas.microsoft.com/office/drawing/2014/main" id="{9780EC5B-B1AE-FB5B-11A1-4C74B781EF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867" y="2261302"/>
            <a:ext cx="2233061" cy="1492551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F21D61BD-C523-C3C2-A898-E55889B19C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9786" y="2054324"/>
            <a:ext cx="2274116" cy="169953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B3963B6-940D-0582-6299-33132DC35E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4710" y="2087826"/>
            <a:ext cx="2258968" cy="160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3670</TotalTime>
  <Words>148</Words>
  <Application>Microsoft Office PowerPoint</Application>
  <PresentationFormat>와이드스크린</PresentationFormat>
  <Paragraphs>57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전호진</cp:lastModifiedBy>
  <cp:revision>225</cp:revision>
  <dcterms:created xsi:type="dcterms:W3CDTF">2020-06-07T11:33:37Z</dcterms:created>
  <dcterms:modified xsi:type="dcterms:W3CDTF">2022-06-15T00:57:57Z</dcterms:modified>
</cp:coreProperties>
</file>