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0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273.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몬드레브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몬드레브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엔젤솔루션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967903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제품 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소품 </a:t>
                      </a:r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연출컷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물속에 떨어지는 제품연출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화장한 얼굴에 </a:t>
                      </a:r>
                      <a:r>
                        <a:rPr lang="ko-KR" altLang="en-US" sz="1200" dirty="0" err="1"/>
                        <a:t>미스트</a:t>
                      </a:r>
                      <a:r>
                        <a:rPr lang="ko-KR" altLang="en-US" sz="1200"/>
                        <a:t> 뿌림 연출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순수미학 </a:t>
                      </a:r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몬드레브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 엔젤 솔루션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자연 </a:t>
                      </a:r>
                      <a:r>
                        <a:rPr lang="ko-KR" altLang="en-US" sz="1200" dirty="0" err="1"/>
                        <a:t>이온수</a:t>
                      </a:r>
                      <a:r>
                        <a:rPr lang="ko-KR" altLang="en-US" sz="1200" dirty="0"/>
                        <a:t> 미네랄 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브라이트닝</a:t>
                      </a:r>
                      <a:r>
                        <a:rPr lang="ko-KR" altLang="en-US" sz="1200" dirty="0"/>
                        <a:t> 수분 보습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저자극</a:t>
                      </a:r>
                      <a:r>
                        <a:rPr lang="ko-KR" altLang="en-US" sz="1200" dirty="0"/>
                        <a:t> 피부보호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비타민 단백질 함유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74058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팔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350" y="2160123"/>
            <a:ext cx="1481622" cy="146021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FE2600C-278B-3C16-DC1E-F3FB01DE9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044" y="2160123"/>
            <a:ext cx="2590800" cy="144780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1D7CC474-6623-BFC0-CBDC-E1584824BB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4328" y="2081645"/>
            <a:ext cx="2448018" cy="160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785118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손으로 톡톡 두드리는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상자 포함</a:t>
                      </a:r>
                      <a:r>
                        <a:rPr lang="en-US" altLang="ko-KR" sz="1200" dirty="0"/>
                        <a:t>), </a:t>
                      </a:r>
                      <a:r>
                        <a:rPr lang="ko-KR" altLang="en-US" sz="1200" dirty="0"/>
                        <a:t>나뭇잎 소품 좌측 배치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영양 흡수 피부진정</a:t>
                      </a:r>
                      <a:endParaRPr lang="en-US" altLang="ko-KR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피부 활력 </a:t>
                      </a:r>
                      <a:r>
                        <a:rPr lang="ko-KR" altLang="en-US" sz="1200" dirty="0" err="1"/>
                        <a:t>미스트</a:t>
                      </a:r>
                      <a:r>
                        <a:rPr lang="ko-KR" altLang="en-US" sz="1200" dirty="0"/>
                        <a:t>  </a:t>
                      </a:r>
                      <a:r>
                        <a:rPr lang="ko-KR" altLang="en-US" sz="1200" dirty="0" err="1"/>
                        <a:t>몬드레브</a:t>
                      </a:r>
                      <a:r>
                        <a:rPr lang="ko-KR" altLang="en-US" sz="1200" dirty="0"/>
                        <a:t> 엔젤솔루션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190000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팔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777" y="2257575"/>
            <a:ext cx="1513449" cy="1443656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303" y="2257575"/>
            <a:ext cx="1674796" cy="138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3360</TotalTime>
  <Words>111</Words>
  <Application>Microsoft Office PowerPoint</Application>
  <PresentationFormat>와이드스크린</PresentationFormat>
  <Paragraphs>53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209</cp:revision>
  <dcterms:created xsi:type="dcterms:W3CDTF">2020-06-07T11:33:37Z</dcterms:created>
  <dcterms:modified xsi:type="dcterms:W3CDTF">2022-05-13T05:48:16Z</dcterms:modified>
</cp:coreProperties>
</file>