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1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7" y="1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666. 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아이앤토브</a:t>
              </a: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 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끄미끄미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시트세제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2022.07.22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8965341"/>
              </p:ext>
            </p:extLst>
          </p:nvPr>
        </p:nvGraphicFramePr>
        <p:xfrm>
          <a:off x="248478" y="1411357"/>
          <a:ext cx="11628783" cy="4611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1398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꺼내는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손에 들고 흔들어 보이는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옷더미가 쌓인 세탁물에 제품을 넣는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끄미끄미</a:t>
                      </a:r>
                      <a:r>
                        <a:rPr lang="ko-KR" altLang="en-US" sz="1200" dirty="0"/>
                        <a:t> 세트세제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가벼운 무게로 부담감 </a:t>
                      </a:r>
                      <a:r>
                        <a:rPr lang="en-US" altLang="ko-KR" sz="1200" dirty="0"/>
                        <a:t>ZERO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시트타입 간편한 사용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아이앤토브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끄미끄미</a:t>
                      </a:r>
                      <a:r>
                        <a:rPr lang="ko-KR" altLang="en-US" sz="1200" dirty="0"/>
                        <a:t> 시트세제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얇고 가벼워</a:t>
                      </a:r>
                      <a:r>
                        <a:rPr lang="en-US" altLang="ko-KR" sz="1200" dirty="0"/>
                        <a:t> </a:t>
                      </a:r>
                      <a:r>
                        <a:rPr lang="ko-KR" altLang="en-US" sz="1200" dirty="0"/>
                        <a:t>부담감 없고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시트 </a:t>
                      </a:r>
                      <a:r>
                        <a:rPr lang="en-US" altLang="ko-KR" sz="1200" dirty="0"/>
                        <a:t>1</a:t>
                      </a:r>
                      <a:r>
                        <a:rPr lang="ko-KR" altLang="en-US" sz="1200" dirty="0"/>
                        <a:t>장이면 모든 세탁 </a:t>
                      </a:r>
                      <a:r>
                        <a:rPr lang="en-US" altLang="ko-KR" sz="1200" dirty="0"/>
                        <a:t>OK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055924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4D67CE5E-E86A-6E07-F9B8-372DACDB80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166" y="2430845"/>
            <a:ext cx="2207172" cy="1363389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24BE309B-45C1-6E34-35C2-2DCC1AF579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910" y="2430845"/>
            <a:ext cx="1975600" cy="1363389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A85013C3-4B50-823F-E153-95A302FD3E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0082" y="2430845"/>
            <a:ext cx="1975600" cy="1363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928416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물에 제품을 녹여보는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연출 컷 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펼쳐진 장면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잔여물 없이 강력한 세정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온 가족 안심세탁 </a:t>
                      </a:r>
                      <a:r>
                        <a:rPr lang="ko-KR" altLang="en-US" sz="1200" dirty="0" err="1"/>
                        <a:t>끄미끄미</a:t>
                      </a:r>
                      <a:r>
                        <a:rPr lang="ko-KR" altLang="en-US" sz="1200" dirty="0"/>
                        <a:t> 시트세제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세제 찌꺼기 없이 깔끔하게 녹는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끄미끄미</a:t>
                      </a:r>
                      <a:r>
                        <a:rPr lang="ko-KR" altLang="en-US" sz="1200" dirty="0"/>
                        <a:t> 시트세제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787242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ABF788F4-4DE4-A55A-2426-7B787D334B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186" y="2398986"/>
            <a:ext cx="2049517" cy="121920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EB7BF7F3-CB6F-F441-B2BE-623CE92272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910" y="2398986"/>
            <a:ext cx="2049517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3659</TotalTime>
  <Words>129</Words>
  <Application>Microsoft Office PowerPoint</Application>
  <PresentationFormat>와이드스크린</PresentationFormat>
  <Paragraphs>56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이 경화</cp:lastModifiedBy>
  <cp:revision>221</cp:revision>
  <dcterms:created xsi:type="dcterms:W3CDTF">2020-06-07T11:33:37Z</dcterms:created>
  <dcterms:modified xsi:type="dcterms:W3CDTF">2022-07-21T13:29:41Z</dcterms:modified>
</cp:coreProperties>
</file>