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62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672.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헬리아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쥬피터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키즈선글라스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503892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케이스를 열어보는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선글라스 다리를 접고 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햇빛에 비춰보는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헬리아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쥬피터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키즈</a:t>
                      </a:r>
                      <a:r>
                        <a:rPr lang="ko-KR" altLang="en-US" sz="1200" dirty="0"/>
                        <a:t> 선글라스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폴리카보네이트</a:t>
                      </a:r>
                      <a:r>
                        <a:rPr lang="ko-KR" altLang="en-US" sz="1200" dirty="0"/>
                        <a:t> 소재 강한 내구성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UV400 </a:t>
                      </a:r>
                      <a:r>
                        <a:rPr lang="ko-KR" altLang="en-US" sz="1200" dirty="0"/>
                        <a:t>시력보호 자외선 차단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헬리아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쥬피터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키즈</a:t>
                      </a:r>
                      <a:r>
                        <a:rPr lang="ko-KR" altLang="en-US" sz="1200" dirty="0"/>
                        <a:t> 선글라스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폴리카보네이트</a:t>
                      </a:r>
                      <a:r>
                        <a:rPr lang="ko-KR" altLang="en-US" sz="1200" dirty="0"/>
                        <a:t> 소재로 내구성이 강하고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자외선을 차단해 시력을 보호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92472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C5B5FE45-EE99-0F2E-7303-ED957DBA4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2382096"/>
            <a:ext cx="2266950" cy="141135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14880DD-0D3B-A33F-A3AC-D66B39199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764" y="2382095"/>
            <a:ext cx="2189745" cy="141135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851B06F-775F-7579-5D0A-2D4508332A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161" y="2382095"/>
            <a:ext cx="2189745" cy="141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146789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아아 모델이 착용한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인체공학적 설계 안정적 </a:t>
                      </a:r>
                      <a:r>
                        <a:rPr lang="ko-KR" altLang="en-US" sz="1200" dirty="0" err="1"/>
                        <a:t>착용감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쥬피터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키즈</a:t>
                      </a:r>
                      <a:r>
                        <a:rPr lang="ko-KR" altLang="en-US" sz="1200" dirty="0"/>
                        <a:t> 선글라스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편안한 착용감까지 더한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 아이 </a:t>
                      </a:r>
                      <a:r>
                        <a:rPr lang="ko-KR" altLang="en-US" sz="1200" dirty="0" err="1"/>
                        <a:t>필수템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쥬피터</a:t>
                      </a:r>
                      <a:r>
                        <a:rPr lang="ko-KR" altLang="en-US" sz="1200" dirty="0"/>
                        <a:t> 선글라스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86651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33DC228E-B24E-FDF8-D211-13EF8F2A4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092" y="2343150"/>
            <a:ext cx="2174058" cy="147368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6F5A789-409F-C282-18CF-1B9756F70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52" y="2343151"/>
            <a:ext cx="2036458" cy="147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3645</TotalTime>
  <Words>128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이 경화</cp:lastModifiedBy>
  <cp:revision>219</cp:revision>
  <dcterms:created xsi:type="dcterms:W3CDTF">2020-06-07T11:33:37Z</dcterms:created>
  <dcterms:modified xsi:type="dcterms:W3CDTF">2022-08-30T16:03:18Z</dcterms:modified>
</cp:coreProperties>
</file>