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2" r:id="rId3"/>
    <p:sldId id="334" r:id="rId4"/>
    <p:sldId id="293" r:id="rId5"/>
  </p:sldIdLst>
  <p:sldSz cx="12192000" cy="6858000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709.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밤톨이베이비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아이텐트햇빛가리개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2022.09.01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605977"/>
              </p:ext>
            </p:extLst>
          </p:nvPr>
        </p:nvGraphicFramePr>
        <p:xfrm>
          <a:off x="248478" y="1411357"/>
          <a:ext cx="11628783" cy="5186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접혀 있던 제품을 펼치는 장면 </a:t>
                      </a:r>
                      <a:r>
                        <a:rPr lang="en-US" altLang="ko-KR" sz="1200" b="1" dirty="0">
                          <a:solidFill>
                            <a:srgbClr val="0000CC"/>
                          </a:solidFill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rgbClr val="0000CC"/>
                          </a:solidFill>
                        </a:rPr>
                        <a:t>제품 펼칠 때 제품 밑이 일직선인 상태에서 펼쳐지는 영상으로 부탁드립니다</a:t>
                      </a:r>
                      <a:r>
                        <a:rPr lang="en-US" altLang="ko-KR" sz="1200" b="1" dirty="0">
                          <a:solidFill>
                            <a:srgbClr val="0000CC"/>
                          </a:solidFill>
                        </a:rPr>
                        <a:t>. </a:t>
                      </a:r>
                      <a:r>
                        <a:rPr lang="ko-KR" altLang="en-US" sz="1200" b="1" dirty="0">
                          <a:solidFill>
                            <a:srgbClr val="0000CC"/>
                          </a:solidFill>
                        </a:rPr>
                        <a:t>예를 들어 책상 바닥에 놓고 피거나</a:t>
                      </a:r>
                      <a:r>
                        <a:rPr lang="en-US" altLang="ko-KR" sz="1200" b="1" dirty="0">
                          <a:solidFill>
                            <a:srgbClr val="0000CC"/>
                          </a:solidFill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rgbClr val="0000CC"/>
                          </a:solidFill>
                        </a:rPr>
                        <a:t>아니면 공중에서 펼칠 때</a:t>
                      </a:r>
                      <a:r>
                        <a:rPr lang="en-US" altLang="ko-KR" sz="1200" b="1" dirty="0">
                          <a:solidFill>
                            <a:srgbClr val="0000CC"/>
                          </a:solidFill>
                        </a:rPr>
                        <a:t>,</a:t>
                      </a:r>
                      <a:r>
                        <a:rPr lang="ko-KR" altLang="en-US" sz="1200" b="1" dirty="0">
                          <a:solidFill>
                            <a:srgbClr val="0000CC"/>
                          </a:solidFill>
                        </a:rPr>
                        <a:t> 사선 방향이 아닌 바닥이 일직선인 상태에서 줄을 위로 잡아당겨야</a:t>
                      </a:r>
                      <a:r>
                        <a:rPr lang="en-US" altLang="ko-KR" sz="1200" b="1" dirty="0">
                          <a:solidFill>
                            <a:srgbClr val="0000CC"/>
                          </a:solidFill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rgbClr val="0000CC"/>
                          </a:solidFill>
                        </a:rPr>
                        <a:t>제품 고장을 줄이고</a:t>
                      </a:r>
                      <a:r>
                        <a:rPr lang="en-US" altLang="ko-KR" sz="1200" b="1" dirty="0">
                          <a:solidFill>
                            <a:srgbClr val="0000CC"/>
                          </a:solidFill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rgbClr val="0000CC"/>
                          </a:solidFill>
                        </a:rPr>
                        <a:t>안에 고리가 정확하게 끼어집니다</a:t>
                      </a:r>
                      <a:r>
                        <a:rPr lang="en-US" altLang="ko-KR" sz="1200" b="1" dirty="0">
                          <a:solidFill>
                            <a:srgbClr val="0000CC"/>
                          </a:solidFill>
                        </a:rPr>
                        <a:t>. 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펼쳐있는</a:t>
                      </a:r>
                      <a:r>
                        <a:rPr lang="ko-KR" altLang="en-US" sz="1200" dirty="0"/>
                        <a:t> 제품을 다시 닫는 장면 </a:t>
                      </a:r>
                      <a:endParaRPr lang="en-US" altLang="ko-KR" sz="1200" dirty="0"/>
                    </a:p>
                    <a:p>
                      <a:r>
                        <a:rPr lang="en-US" altLang="ko-KR" sz="1200" b="1" dirty="0">
                          <a:solidFill>
                            <a:srgbClr val="0000CC"/>
                          </a:solidFill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rgbClr val="0000CC"/>
                          </a:solidFill>
                        </a:rPr>
                        <a:t>제품 상단 안전핀</a:t>
                      </a:r>
                      <a:r>
                        <a:rPr lang="en-US" altLang="ko-KR" sz="1200" b="1" dirty="0">
                          <a:solidFill>
                            <a:srgbClr val="0000CC"/>
                          </a:solidFill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rgbClr val="0000CC"/>
                          </a:solidFill>
                        </a:rPr>
                        <a:t>흰색 부분</a:t>
                      </a:r>
                      <a:r>
                        <a:rPr lang="en-US" altLang="ko-KR" sz="1200" b="1" dirty="0">
                          <a:solidFill>
                            <a:srgbClr val="0000CC"/>
                          </a:solidFill>
                        </a:rPr>
                        <a:t>)</a:t>
                      </a:r>
                      <a:r>
                        <a:rPr lang="ko-KR" altLang="en-US" sz="1200" b="1" dirty="0">
                          <a:solidFill>
                            <a:srgbClr val="0000CC"/>
                          </a:solidFill>
                        </a:rPr>
                        <a:t> 눌러 닫히는 장면 클로즈업해서 </a:t>
                      </a:r>
                      <a:r>
                        <a:rPr lang="en-US" altLang="ko-KR" sz="1200" b="1" dirty="0">
                          <a:solidFill>
                            <a:srgbClr val="0000CC"/>
                          </a:solidFill>
                        </a:rPr>
                        <a:t>1</a:t>
                      </a:r>
                      <a:r>
                        <a:rPr lang="ko-KR" altLang="en-US" sz="1200" b="1" dirty="0">
                          <a:solidFill>
                            <a:srgbClr val="0000CC"/>
                          </a:solidFill>
                        </a:rPr>
                        <a:t>번</a:t>
                      </a:r>
                      <a:r>
                        <a:rPr lang="en-US" altLang="ko-KR" sz="1200" b="1" dirty="0">
                          <a:solidFill>
                            <a:srgbClr val="0000CC"/>
                          </a:solidFill>
                        </a:rPr>
                        <a:t>, </a:t>
                      </a:r>
                      <a:r>
                        <a:rPr lang="ko-KR" altLang="en-US" sz="1200" b="1" dirty="0" err="1">
                          <a:solidFill>
                            <a:srgbClr val="0000CC"/>
                          </a:solidFill>
                        </a:rPr>
                        <a:t>전체샷으로</a:t>
                      </a:r>
                      <a:r>
                        <a:rPr lang="ko-KR" altLang="en-US" sz="1200" b="1" dirty="0">
                          <a:solidFill>
                            <a:srgbClr val="0000CC"/>
                          </a:solidFill>
                        </a:rPr>
                        <a:t> 제품 닫히는 장면 </a:t>
                      </a:r>
                      <a:r>
                        <a:rPr lang="en-US" altLang="ko-KR" sz="1200" b="1" dirty="0">
                          <a:solidFill>
                            <a:srgbClr val="0000CC"/>
                          </a:solidFill>
                        </a:rPr>
                        <a:t>1</a:t>
                      </a:r>
                      <a:r>
                        <a:rPr lang="ko-KR" altLang="en-US" sz="1200" b="1" dirty="0">
                          <a:solidFill>
                            <a:srgbClr val="0000CC"/>
                          </a:solidFill>
                        </a:rPr>
                        <a:t>번</a:t>
                      </a:r>
                      <a:r>
                        <a:rPr lang="en-US" altLang="ko-KR" sz="1200" b="1" dirty="0">
                          <a:solidFill>
                            <a:srgbClr val="0000CC"/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rgbClr val="FF0000"/>
                          </a:solidFill>
                        </a:rPr>
                        <a:t>* </a:t>
                      </a: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사용전과 사용 후 변화된 모습 연출 희망</a:t>
                      </a:r>
                      <a:endParaRPr lang="en-US" altLang="ko-KR" sz="1200" dirty="0"/>
                    </a:p>
                    <a:p>
                      <a:pPr marL="228600" indent="-228600">
                        <a:buAutoNum type="arabicPeriod"/>
                      </a:pPr>
                      <a:r>
                        <a:rPr lang="ko-KR" altLang="en-US" sz="1200" dirty="0"/>
                        <a:t>거실 등 밝은 빛 아래서 찡그리며 </a:t>
                      </a:r>
                      <a:r>
                        <a:rPr lang="ko-KR" altLang="en-US" sz="1200" dirty="0" err="1"/>
                        <a:t>잠든아이</a:t>
                      </a:r>
                      <a:r>
                        <a:rPr lang="ko-KR" altLang="en-US" sz="1200" dirty="0"/>
                        <a:t> 모습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빛이 얼굴로 비추는 것을 강조하는 이미지</a:t>
                      </a:r>
                      <a:r>
                        <a:rPr lang="en-US" altLang="ko-KR" sz="1200" dirty="0"/>
                        <a:t>)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ko-KR" altLang="en-US" sz="1200" dirty="0"/>
                        <a:t>아이 에게 아이텐트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제품</a:t>
                      </a:r>
                      <a:r>
                        <a:rPr lang="en-US" altLang="ko-KR" sz="1200" dirty="0"/>
                        <a:t>)</a:t>
                      </a:r>
                      <a:r>
                        <a:rPr lang="ko-KR" altLang="en-US" sz="1200" dirty="0"/>
                        <a:t>를 </a:t>
                      </a:r>
                      <a:r>
                        <a:rPr lang="ko-KR" altLang="en-US" sz="1200" dirty="0" err="1"/>
                        <a:t>씌여주니</a:t>
                      </a:r>
                      <a:r>
                        <a:rPr lang="ko-KR" altLang="en-US" sz="1200" dirty="0"/>
                        <a:t> 만족한 듯 편안해 하며 자는 모습 연출 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합성 등</a:t>
                      </a:r>
                      <a:r>
                        <a:rPr lang="en-US" altLang="ko-KR" sz="1200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사용방법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고리를 잡고 위로 줄을 잡아 당기면 설치 끝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안전핀을 누르면 닫기 완료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시력 보호와 빛 차단 효과로 편안한 휴식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고리를 잡고 줄을 위로 잡아당겨주세요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하얀색 캡에 튀어나온 안전핀을 눌러주세요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우리 아이 눈 보호 아이텐트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0076506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아이모델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9" name="그림 8">
            <a:extLst>
              <a:ext uri="{FF2B5EF4-FFF2-40B4-BE49-F238E27FC236}">
                <a16:creationId xmlns:a16="http://schemas.microsoft.com/office/drawing/2014/main" id="{B4D837FE-00D5-104E-5357-5DB9097616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121" y="2232944"/>
            <a:ext cx="1066800" cy="1514475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A8AA7F15-2F99-E60E-A728-4A2252A1C7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557" y="2232944"/>
            <a:ext cx="1247775" cy="1514475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5423D939-532F-9825-D96F-2D54C1EDEE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9803" y="2838724"/>
            <a:ext cx="1326804" cy="887029"/>
          </a:xfrm>
          <a:prstGeom prst="rect">
            <a:avLst/>
          </a:prstGeom>
        </p:spPr>
      </p:pic>
      <p:sp>
        <p:nvSpPr>
          <p:cNvPr id="15" name="화살표: 오른쪽 14">
            <a:extLst>
              <a:ext uri="{FF2B5EF4-FFF2-40B4-BE49-F238E27FC236}">
                <a16:creationId xmlns:a16="http://schemas.microsoft.com/office/drawing/2014/main" id="{D01D60EC-FFDC-FE6B-E605-2AC13BBD7D1C}"/>
              </a:ext>
            </a:extLst>
          </p:cNvPr>
          <p:cNvSpPr/>
          <p:nvPr/>
        </p:nvSpPr>
        <p:spPr>
          <a:xfrm>
            <a:off x="9841300" y="2723852"/>
            <a:ext cx="462754" cy="2663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7140D221-36C0-5A72-1F69-A4EE699B89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3825" y="2506794"/>
            <a:ext cx="1365975" cy="914247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5122C0B5-7C92-2D66-80E1-3C959B9C0C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302" y="1755078"/>
            <a:ext cx="2622949" cy="2256829"/>
          </a:xfrm>
          <a:prstGeom prst="rect">
            <a:avLst/>
          </a:prstGeom>
        </p:spPr>
      </p:pic>
      <p:sp>
        <p:nvSpPr>
          <p:cNvPr id="3" name="화살표: 오른쪽 2">
            <a:extLst>
              <a:ext uri="{FF2B5EF4-FFF2-40B4-BE49-F238E27FC236}">
                <a16:creationId xmlns:a16="http://schemas.microsoft.com/office/drawing/2014/main" id="{5721AF85-FEF9-EB7E-96C2-7FE9FE6F83D1}"/>
              </a:ext>
            </a:extLst>
          </p:cNvPr>
          <p:cNvSpPr/>
          <p:nvPr/>
        </p:nvSpPr>
        <p:spPr>
          <a:xfrm>
            <a:off x="2496362" y="2857016"/>
            <a:ext cx="462754" cy="2663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5D8EDE7B-2BD0-F02C-C2AA-5330246E82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264" y="2479101"/>
            <a:ext cx="1744203" cy="969630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8442473D-3A95-104A-6FE1-D64BFEE4BA8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220" y="2495264"/>
            <a:ext cx="1793856" cy="102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289095"/>
              </p:ext>
            </p:extLst>
          </p:nvPr>
        </p:nvGraphicFramePr>
        <p:xfrm>
          <a:off x="248478" y="1411357"/>
          <a:ext cx="11628783" cy="50036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rgbClr val="FF0000"/>
                          </a:solidFill>
                        </a:rPr>
                        <a:t>* </a:t>
                      </a: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사용전과 사용 후 변화된 모습 연출 희망</a:t>
                      </a:r>
                    </a:p>
                    <a:p>
                      <a:pPr marL="228600" indent="-228600">
                        <a:buAutoNum type="arabicPeriod"/>
                      </a:pPr>
                      <a:endParaRPr lang="en-US" altLang="ko-KR" sz="1200" dirty="0"/>
                    </a:p>
                    <a:p>
                      <a:pPr marL="228600" indent="-228600">
                        <a:buAutoNum type="arabicPeriod"/>
                      </a:pPr>
                      <a:r>
                        <a:rPr lang="ko-KR" altLang="en-US" sz="1200" dirty="0" err="1"/>
                        <a:t>풀밭위</a:t>
                      </a:r>
                      <a:r>
                        <a:rPr lang="ko-KR" altLang="en-US" sz="1200" dirty="0"/>
                        <a:t> 책을 덮고 누워있는 성인 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 err="1"/>
                        <a:t>전신샷</a:t>
                      </a:r>
                      <a:r>
                        <a:rPr lang="en-US" altLang="ko-KR" sz="1200" dirty="0"/>
                        <a:t>)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ko-KR" altLang="en-US" sz="1200" dirty="0"/>
                        <a:t>아이텐트로 편안하게 빛을 가리고 있는 성인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 err="1"/>
                        <a:t>전신샷</a:t>
                      </a:r>
                      <a:r>
                        <a:rPr lang="en-US" altLang="ko-KR" sz="1200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실제 아이가 사용하고 있는 모습 </a:t>
                      </a:r>
                      <a:r>
                        <a:rPr lang="en-US" altLang="ko-KR" sz="1200" dirty="0"/>
                        <a:t>( </a:t>
                      </a:r>
                      <a:r>
                        <a:rPr lang="ko-KR" altLang="en-US" sz="1200" dirty="0" err="1"/>
                        <a:t>긴팔입은</a:t>
                      </a:r>
                      <a:r>
                        <a:rPr lang="ko-KR" altLang="en-US" sz="1200" dirty="0"/>
                        <a:t> 아이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어른도 사용가능한 아이텐트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u="none" dirty="0" err="1">
                          <a:solidFill>
                            <a:schemeClr val="tx1"/>
                          </a:solidFill>
                        </a:rPr>
                        <a:t>우리아이</a:t>
                      </a:r>
                      <a:r>
                        <a:rPr lang="ko-KR" altLang="en-US" sz="1200" b="0" u="none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200" b="0" u="none" dirty="0" err="1">
                          <a:solidFill>
                            <a:schemeClr val="tx1"/>
                          </a:solidFill>
                        </a:rPr>
                        <a:t>꿀잠</a:t>
                      </a:r>
                      <a:r>
                        <a:rPr lang="ko-KR" altLang="en-US" sz="1200" b="0" u="none" dirty="0">
                          <a:solidFill>
                            <a:schemeClr val="tx1"/>
                          </a:solidFill>
                        </a:rPr>
                        <a:t> 도우미 </a:t>
                      </a:r>
                      <a:r>
                        <a:rPr lang="ko-KR" altLang="en-US" sz="1200" b="0" u="none" dirty="0" err="1">
                          <a:solidFill>
                            <a:schemeClr val="tx1"/>
                          </a:solidFill>
                        </a:rPr>
                        <a:t>빛가리개</a:t>
                      </a:r>
                      <a:r>
                        <a:rPr lang="ko-KR" altLang="en-US" sz="1200" b="0" u="none" dirty="0">
                          <a:solidFill>
                            <a:schemeClr val="tx1"/>
                          </a:solidFill>
                        </a:rPr>
                        <a:t> 아이텐트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야외에서 잠든 성인도 편안한 휴식을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u="none" dirty="0">
                          <a:solidFill>
                            <a:schemeClr val="tx1"/>
                          </a:solidFill>
                        </a:rPr>
                        <a:t>빛을 가려 </a:t>
                      </a:r>
                      <a:r>
                        <a:rPr lang="ko-KR" altLang="en-US" sz="1200" u="none" dirty="0" err="1">
                          <a:solidFill>
                            <a:schemeClr val="tx1"/>
                          </a:solidFill>
                        </a:rPr>
                        <a:t>우리아이에게</a:t>
                      </a:r>
                      <a:r>
                        <a:rPr lang="ko-KR" altLang="en-US" sz="1200" u="none" dirty="0">
                          <a:solidFill>
                            <a:schemeClr val="tx1"/>
                          </a:solidFill>
                        </a:rPr>
                        <a:t> 숙면을 선물하세요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46086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아이모델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15" name="그림 14">
            <a:extLst>
              <a:ext uri="{FF2B5EF4-FFF2-40B4-BE49-F238E27FC236}">
                <a16:creationId xmlns:a16="http://schemas.microsoft.com/office/drawing/2014/main" id="{C9CBADA5-C201-0802-332A-7AEBCB8A93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541" y="2541971"/>
            <a:ext cx="1255230" cy="887029"/>
          </a:xfrm>
          <a:prstGeom prst="rect">
            <a:avLst/>
          </a:prstGeom>
        </p:spPr>
      </p:pic>
      <p:sp>
        <p:nvSpPr>
          <p:cNvPr id="17" name="화살표: 오른쪽 16">
            <a:extLst>
              <a:ext uri="{FF2B5EF4-FFF2-40B4-BE49-F238E27FC236}">
                <a16:creationId xmlns:a16="http://schemas.microsoft.com/office/drawing/2014/main" id="{0D3C3BD0-A4BC-6884-20E6-9BE91CE3BCBC}"/>
              </a:ext>
            </a:extLst>
          </p:cNvPr>
          <p:cNvSpPr/>
          <p:nvPr/>
        </p:nvSpPr>
        <p:spPr>
          <a:xfrm>
            <a:off x="2626293" y="2889106"/>
            <a:ext cx="462754" cy="2663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3C15F5A3-408D-C730-8402-BDBC16ED01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237" y="2496732"/>
            <a:ext cx="1139716" cy="932268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B04D4240-3950-6CCC-C2DC-E27E053E04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586" y="1982763"/>
            <a:ext cx="2362966" cy="181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3776</TotalTime>
  <Words>274</Words>
  <Application>Microsoft Office PowerPoint</Application>
  <PresentationFormat>와이드스크린</PresentationFormat>
  <Paragraphs>63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228</cp:revision>
  <cp:lastPrinted>2022-09-13T03:02:57Z</cp:lastPrinted>
  <dcterms:created xsi:type="dcterms:W3CDTF">2020-06-07T11:33:37Z</dcterms:created>
  <dcterms:modified xsi:type="dcterms:W3CDTF">2022-09-14T09:31:44Z</dcterms:modified>
</cp:coreProperties>
</file>