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866.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정진테크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아미티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QR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코드주차번호판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2022.09.02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260089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오픈하는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차량에 부착하는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스마트폰으로 촬영하는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아미티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QR </a:t>
                      </a:r>
                      <a:r>
                        <a:rPr lang="ko-KR" altLang="en-US" sz="1200" dirty="0"/>
                        <a:t>주차번호판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차량 간편 설치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스마트폰 촬영 번호 연결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아미티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QR</a:t>
                      </a:r>
                      <a:r>
                        <a:rPr lang="ko-KR" altLang="en-US" sz="1200" dirty="0"/>
                        <a:t>코드 주차번호판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차량에 손쉽게 부착하고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스마트폰 촬영 한번이면 </a:t>
                      </a:r>
                      <a:r>
                        <a:rPr lang="en-US" altLang="ko-KR" sz="1200" dirty="0"/>
                        <a:t>OK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59310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차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063F83A0-F4CB-352C-72E7-3CD7D577BD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786" y="2305896"/>
            <a:ext cx="2131708" cy="141135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6C0D0D2C-704D-0146-1E69-3F24892C7E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802" y="2324948"/>
            <a:ext cx="2131708" cy="1392306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2741A2A-457F-DC47-46F5-E0CAC0D1CF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600" y="2318651"/>
            <a:ext cx="1968500" cy="13923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A6B053-1D80-2792-0AF5-9A6B65E9D4D1}"/>
              </a:ext>
            </a:extLst>
          </p:cNvPr>
          <p:cNvSpPr txBox="1"/>
          <p:nvPr/>
        </p:nvSpPr>
        <p:spPr>
          <a:xfrm>
            <a:off x="1096841" y="3800428"/>
            <a:ext cx="60974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b="1" i="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오픈 전 </a:t>
            </a:r>
            <a:r>
              <a:rPr lang="ko-KR" altLang="en-US" sz="1200" b="1" i="0" dirty="0" err="1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실링이</a:t>
            </a:r>
            <a:r>
              <a:rPr lang="ko-KR" altLang="en-US" sz="1200" b="1" i="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 되어있는 모습도 같이 연출되면 좋겠습니다</a:t>
            </a:r>
            <a:r>
              <a:rPr lang="en-US" altLang="ko-KR" sz="1200" b="1" i="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.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134612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스마트폰에 </a:t>
                      </a:r>
                      <a:r>
                        <a:rPr lang="en-US" altLang="ko-KR" sz="1200" dirty="0"/>
                        <a:t>QR</a:t>
                      </a:r>
                      <a:r>
                        <a:rPr lang="ko-KR" altLang="en-US" sz="1200" dirty="0"/>
                        <a:t>연결된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양방향 </a:t>
                      </a:r>
                      <a:r>
                        <a:rPr lang="en-US" altLang="ko-KR" sz="1200" dirty="0"/>
                        <a:t>NFC QR</a:t>
                      </a:r>
                      <a:r>
                        <a:rPr lang="ko-KR" altLang="en-US" sz="1200" dirty="0"/>
                        <a:t>코드 인식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아미티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QR</a:t>
                      </a:r>
                      <a:r>
                        <a:rPr lang="ko-KR" altLang="en-US" sz="1200" dirty="0"/>
                        <a:t>코드 주차번호판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QR</a:t>
                      </a:r>
                      <a:r>
                        <a:rPr lang="ko-KR" altLang="en-US" sz="1200" dirty="0"/>
                        <a:t>코드 인식으로 간단하게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내 차 안심 시스템 </a:t>
                      </a:r>
                      <a:r>
                        <a:rPr lang="en-US" altLang="ko-KR" sz="1200" dirty="0"/>
                        <a:t>QR </a:t>
                      </a:r>
                      <a:r>
                        <a:rPr lang="ko-KR" altLang="en-US" sz="1200" dirty="0"/>
                        <a:t>주차번호판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14196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차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19C631EE-33A1-E476-1DE8-25F3C6BC1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219" y="2355090"/>
            <a:ext cx="2073275" cy="146443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971F6E9-2ECB-164A-C746-338F9B318D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235" y="2353005"/>
            <a:ext cx="2073276" cy="146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3656</TotalTime>
  <Words>135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CJ ONLYONE NEW 본문 Regular</vt:lpstr>
      <vt:lpstr>돋움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220</cp:revision>
  <dcterms:created xsi:type="dcterms:W3CDTF">2020-06-07T11:33:37Z</dcterms:created>
  <dcterms:modified xsi:type="dcterms:W3CDTF">2022-09-13T08:20:23Z</dcterms:modified>
</cp:coreProperties>
</file>