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14595436-254A-4DE3-8569-2EA46E40C611}"/>
    <pc:docChg chg="custSel modSld">
      <pc:chgData name="주 영애" userId="bce92ae37888ebe5" providerId="LiveId" clId="{14595436-254A-4DE3-8569-2EA46E40C611}" dt="2022-09-01T02:14:09.989" v="280"/>
      <pc:docMkLst>
        <pc:docMk/>
      </pc:docMkLst>
      <pc:sldChg chg="addSp delSp modSp mod">
        <pc:chgData name="주 영애" userId="bce92ae37888ebe5" providerId="LiveId" clId="{14595436-254A-4DE3-8569-2EA46E40C611}" dt="2022-09-01T02:14:09.989" v="280"/>
        <pc:sldMkLst>
          <pc:docMk/>
          <pc:sldMk cId="2095826202" sldId="332"/>
        </pc:sldMkLst>
        <pc:grpChg chg="del">
          <ac:chgData name="주 영애" userId="bce92ae37888ebe5" providerId="LiveId" clId="{14595436-254A-4DE3-8569-2EA46E40C611}" dt="2022-09-01T02:10:04.562" v="174" actId="21"/>
          <ac:grpSpMkLst>
            <pc:docMk/>
            <pc:sldMk cId="2095826202" sldId="332"/>
            <ac:grpSpMk id="36" creationId="{CBF53816-106E-6505-FBC4-8B21A8B6EAFD}"/>
          </ac:grpSpMkLst>
        </pc:grpChg>
        <pc:grpChg chg="del">
          <ac:chgData name="주 영애" userId="bce92ae37888ebe5" providerId="LiveId" clId="{14595436-254A-4DE3-8569-2EA46E40C611}" dt="2022-09-01T02:10:04.562" v="174" actId="21"/>
          <ac:grpSpMkLst>
            <pc:docMk/>
            <pc:sldMk cId="2095826202" sldId="332"/>
            <ac:grpSpMk id="43" creationId="{1A85F1B1-8DF7-45EF-A1C4-EA14F97F1068}"/>
          </ac:grpSpMkLst>
        </pc:grpChg>
        <pc:grpChg chg="del">
          <ac:chgData name="주 영애" userId="bce92ae37888ebe5" providerId="LiveId" clId="{14595436-254A-4DE3-8569-2EA46E40C611}" dt="2022-09-01T02:10:04.562" v="174" actId="21"/>
          <ac:grpSpMkLst>
            <pc:docMk/>
            <pc:sldMk cId="2095826202" sldId="332"/>
            <ac:grpSpMk id="47" creationId="{781001B6-4AB0-DB8D-D54F-51D8C3A62D9E}"/>
          </ac:grpSpMkLst>
        </pc:grpChg>
        <pc:grpChg chg="del">
          <ac:chgData name="주 영애" userId="bce92ae37888ebe5" providerId="LiveId" clId="{14595436-254A-4DE3-8569-2EA46E40C611}" dt="2022-09-01T02:10:04.562" v="174" actId="21"/>
          <ac:grpSpMkLst>
            <pc:docMk/>
            <pc:sldMk cId="2095826202" sldId="332"/>
            <ac:grpSpMk id="52" creationId="{88D15496-7AB3-DD0F-04E6-EA4E46668955}"/>
          </ac:grpSpMkLst>
        </pc:grpChg>
        <pc:graphicFrameChg chg="mod modGraphic">
          <ac:chgData name="주 영애" userId="bce92ae37888ebe5" providerId="LiveId" clId="{14595436-254A-4DE3-8569-2EA46E40C611}" dt="2022-09-01T02:14:09.989" v="280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add mod">
          <ac:chgData name="주 영애" userId="bce92ae37888ebe5" providerId="LiveId" clId="{14595436-254A-4DE3-8569-2EA46E40C611}" dt="2022-09-01T02:10:09.644" v="175" actId="1076"/>
          <ac:picMkLst>
            <pc:docMk/>
            <pc:sldMk cId="2095826202" sldId="332"/>
            <ac:picMk id="12" creationId="{100B414C-ADB7-DCF1-0B24-BA75CF535B2D}"/>
          </ac:picMkLst>
        </pc:picChg>
        <pc:picChg chg="add mod">
          <ac:chgData name="주 영애" userId="bce92ae37888ebe5" providerId="LiveId" clId="{14595436-254A-4DE3-8569-2EA46E40C611}" dt="2022-09-01T02:12:29.682" v="185" actId="1076"/>
          <ac:picMkLst>
            <pc:docMk/>
            <pc:sldMk cId="2095826202" sldId="332"/>
            <ac:picMk id="27" creationId="{86F385ED-C008-C1C0-373B-33F48E0E274C}"/>
          </ac:picMkLst>
        </pc:picChg>
        <pc:picChg chg="del">
          <ac:chgData name="주 영애" userId="bce92ae37888ebe5" providerId="LiveId" clId="{14595436-254A-4DE3-8569-2EA46E40C611}" dt="2022-09-01T02:12:23.943" v="182" actId="21"/>
          <ac:picMkLst>
            <pc:docMk/>
            <pc:sldMk cId="2095826202" sldId="332"/>
            <ac:picMk id="54" creationId="{9C403F35-D595-3D58-F77F-A83671E54C58}"/>
          </ac:picMkLst>
        </pc:pic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" creationId="{E089AC96-0F07-4D0B-0ADE-F321438BC0EA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3" creationId="{C591F4BF-DBA3-D881-E4FD-9DA940094552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4" creationId="{FCDF51B4-51D3-9D8C-D019-BB9E2D183573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7" creationId="{8E8E5344-4ABB-3895-1543-F4A878CAB147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8" creationId="{CFC680D5-0E53-EA57-279D-B84AC3DBEF44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9" creationId="{B9475E82-EC6C-84FA-3F4D-3481543540CF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0" creationId="{26C77FA2-E054-2816-E42A-00E30CB9D1D3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3" creationId="{D5185B81-8992-0B51-B5BF-4F3AEAA102E2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5" creationId="{9DFF2998-B328-6428-21A1-07BD27DAF3A5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6" creationId="{FD626A3C-4D0B-F2D1-4117-6E0D9D2A3875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7" creationId="{1EB1528C-F7D9-02C9-A3E4-8B902A0B71AF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8" creationId="{90889821-B0FB-5A9D-73BA-70DEBF8F189A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19" creationId="{D9DABC04-EB07-05C2-C59C-34DFF6508DD5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0" creationId="{D1E03F5A-F064-F4BF-EA36-A0F922E007B3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1" creationId="{58F7D799-11A6-19DA-48D7-02201B5EFF9E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2" creationId="{B1ADD7D4-6002-9F5B-18F9-39A92E7EFB73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3" creationId="{6A7678F9-C1F8-5045-AC7C-619E3786A689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4" creationId="{1CC666B1-7BDE-8234-1425-F5A12D22A4EC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5" creationId="{C50E8C8B-F6C5-8F93-9731-32E89423A87A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6" creationId="{5B29F71B-9B8F-AC4F-3057-E9D0256900EB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8" creationId="{DAEE4D0C-AA01-B6B6-563A-C33D145B6006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29" creationId="{B0233504-243F-1633-6953-08AFD0985FDF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30" creationId="{D61D5A62-A014-5A20-EF39-F2E6DFEF171E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31" creationId="{25C49B5B-248A-6335-F164-843742CB46AA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32" creationId="{F50F8883-4AC8-B935-35B0-3A57FBD5C3FC}"/>
          </ac:inkMkLst>
        </pc:inkChg>
        <pc:inkChg chg="del">
          <ac:chgData name="주 영애" userId="bce92ae37888ebe5" providerId="LiveId" clId="{14595436-254A-4DE3-8569-2EA46E40C611}" dt="2022-09-01T02:10:04.562" v="174" actId="21"/>
          <ac:inkMkLst>
            <pc:docMk/>
            <pc:sldMk cId="2095826202" sldId="332"/>
            <ac:inkMk id="44" creationId="{1527A676-EEE8-3FD6-AE4E-FF82733FD805}"/>
          </ac:inkMkLst>
        </pc:inkChg>
      </pc:sldChg>
      <pc:sldChg chg="addSp delSp modSp mod">
        <pc:chgData name="주 영애" userId="bce92ae37888ebe5" providerId="LiveId" clId="{14595436-254A-4DE3-8569-2EA46E40C611}" dt="2022-09-01T02:13:34.797" v="228"/>
        <pc:sldMkLst>
          <pc:docMk/>
          <pc:sldMk cId="69959253" sldId="334"/>
        </pc:sldMkLst>
        <pc:graphicFrameChg chg="mod modGraphic">
          <ac:chgData name="주 영애" userId="bce92ae37888ebe5" providerId="LiveId" clId="{14595436-254A-4DE3-8569-2EA46E40C611}" dt="2022-09-01T02:13:34.797" v="228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14595436-254A-4DE3-8569-2EA46E40C611}" dt="2022-09-01T02:08:34.445" v="2" actId="21"/>
          <ac:picMkLst>
            <pc:docMk/>
            <pc:sldMk cId="69959253" sldId="334"/>
            <ac:picMk id="4" creationId="{CAC91CB1-F561-6D66-3B85-B37211A261AD}"/>
          </ac:picMkLst>
        </pc:picChg>
        <pc:picChg chg="add mod">
          <ac:chgData name="주 영애" userId="bce92ae37888ebe5" providerId="LiveId" clId="{14595436-254A-4DE3-8569-2EA46E40C611}" dt="2022-09-01T02:08:37.828" v="3" actId="1076"/>
          <ac:picMkLst>
            <pc:docMk/>
            <pc:sldMk cId="69959253" sldId="334"/>
            <ac:picMk id="7" creationId="{CD8006F2-F11F-7BC9-232B-E125AAF3FDC6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28T15:25:12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24575,'0'-4'0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902.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우컴퍼니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아토르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제주 천연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입욕제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2022.08.29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062400"/>
              </p:ext>
            </p:extLst>
          </p:nvPr>
        </p:nvGraphicFramePr>
        <p:xfrm>
          <a:off x="248478" y="1411357"/>
          <a:ext cx="11628783" cy="4600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75783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제주의 배경 컨셉을 백그라운드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제품별로 바닥에 부어본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욕조에 제품을 부어 샤워기로 거품내는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아토르</a:t>
                      </a:r>
                      <a:r>
                        <a:rPr lang="ko-KR" altLang="en-US" sz="1200" dirty="0"/>
                        <a:t> 제주 천연 버블 </a:t>
                      </a:r>
                      <a:r>
                        <a:rPr lang="ko-KR" altLang="en-US" sz="1200" dirty="0" err="1"/>
                        <a:t>입욕제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천연 식물성 오일 </a:t>
                      </a:r>
                      <a:r>
                        <a:rPr lang="ko-KR" altLang="en-US" sz="1200" dirty="0" err="1"/>
                        <a:t>저자극</a:t>
                      </a:r>
                      <a:r>
                        <a:rPr lang="ko-KR" altLang="en-US" sz="1200" dirty="0"/>
                        <a:t> 성분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벛꽃</a:t>
                      </a:r>
                      <a:r>
                        <a:rPr lang="ko-KR" altLang="en-US" sz="1200" dirty="0"/>
                        <a:t> 바다 </a:t>
                      </a:r>
                      <a:r>
                        <a:rPr lang="ko-KR" altLang="en-US" sz="1200" dirty="0" err="1"/>
                        <a:t>편백숲</a:t>
                      </a:r>
                      <a:r>
                        <a:rPr lang="ko-KR" altLang="en-US" sz="1200" dirty="0"/>
                        <a:t> 동백 </a:t>
                      </a:r>
                      <a:r>
                        <a:rPr lang="en-US" altLang="ko-KR" sz="1200" dirty="0"/>
                        <a:t>4</a:t>
                      </a:r>
                      <a:r>
                        <a:rPr lang="ko-KR" altLang="en-US" sz="1200" dirty="0"/>
                        <a:t>가지 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적은 양만으로도 풍부한 거품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아토르</a:t>
                      </a:r>
                      <a:r>
                        <a:rPr lang="ko-KR" altLang="en-US" sz="1200" dirty="0"/>
                        <a:t> 제주 천연 버블 </a:t>
                      </a:r>
                      <a:r>
                        <a:rPr lang="ko-KR" altLang="en-US" sz="1200" dirty="0" err="1"/>
                        <a:t>입욕제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천연성분과 식물성 오일로 자극없이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적은 양만으로도 풍부한 거품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잉크 1">
                <a:extLst>
                  <a:ext uri="{FF2B5EF4-FFF2-40B4-BE49-F238E27FC236}">
                    <a16:creationId xmlns:a16="http://schemas.microsoft.com/office/drawing/2014/main" id="{5134EAB6-59BE-ABEB-136B-EFBF850E220B}"/>
                  </a:ext>
                </a:extLst>
              </p14:cNvPr>
              <p14:cNvContentPartPr/>
              <p14:nvPr/>
            </p14:nvContentPartPr>
            <p14:xfrm>
              <a:off x="1819095" y="2503110"/>
              <a:ext cx="360" cy="1800"/>
            </p14:xfrm>
          </p:contentPart>
        </mc:Choice>
        <mc:Fallback xmlns="">
          <p:pic>
            <p:nvPicPr>
              <p:cNvPr id="2" name="잉크 1">
                <a:extLst>
                  <a:ext uri="{FF2B5EF4-FFF2-40B4-BE49-F238E27FC236}">
                    <a16:creationId xmlns:a16="http://schemas.microsoft.com/office/drawing/2014/main" id="{5134EAB6-59BE-ABEB-136B-EFBF850E220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0455" y="2494470"/>
                <a:ext cx="18000" cy="1944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그림 7">
            <a:extLst>
              <a:ext uri="{FF2B5EF4-FFF2-40B4-BE49-F238E27FC236}">
                <a16:creationId xmlns:a16="http://schemas.microsoft.com/office/drawing/2014/main" id="{909E4504-6E0D-4F38-03B1-B4E90C8A1C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320" y="2358904"/>
            <a:ext cx="2082189" cy="139394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334084F-75AC-D2A9-6116-C3F8117746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850" y="2358904"/>
            <a:ext cx="1981200" cy="139394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D8006F2-F11F-7BC9-232B-E125AAF3FD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595" y="2238191"/>
            <a:ext cx="2203608" cy="135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01041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각 제품별로 바닥에 부어 연출된 장면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제주의 향기를 담아 부드럽게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제주 한가득 </a:t>
                      </a:r>
                      <a:r>
                        <a:rPr lang="ko-KR" altLang="en-US" sz="1200" dirty="0" err="1"/>
                        <a:t>아토르</a:t>
                      </a:r>
                      <a:r>
                        <a:rPr lang="ko-KR" altLang="en-US" sz="1200" dirty="0"/>
                        <a:t> 천연 </a:t>
                      </a:r>
                      <a:r>
                        <a:rPr lang="ko-KR" altLang="en-US" sz="1200" dirty="0" err="1"/>
                        <a:t>입욕제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/>
                        <a:t>제주의 향기를 담아 부드럽게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제주를 담은 </a:t>
                      </a:r>
                      <a:r>
                        <a:rPr lang="ko-KR" altLang="en-US" sz="1200" dirty="0" err="1"/>
                        <a:t>아토르</a:t>
                      </a:r>
                      <a:r>
                        <a:rPr lang="ko-KR" altLang="en-US" sz="1200" dirty="0"/>
                        <a:t> 천연 </a:t>
                      </a:r>
                      <a:r>
                        <a:rPr lang="ko-KR" altLang="en-US" sz="1200" dirty="0" err="1"/>
                        <a:t>입욕제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2" name="그림 11">
            <a:extLst>
              <a:ext uri="{FF2B5EF4-FFF2-40B4-BE49-F238E27FC236}">
                <a16:creationId xmlns:a16="http://schemas.microsoft.com/office/drawing/2014/main" id="{100B414C-ADB7-DCF1-0B24-BA75CF535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481" y="2327485"/>
            <a:ext cx="1981200" cy="1393945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86F385ED-C008-C1C0-373B-33F48E0E2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502" y="2327485"/>
            <a:ext cx="2312844" cy="145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3677</TotalTime>
  <Words>146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2022-09-01T02:14:19Z</dcterms:modified>
</cp:coreProperties>
</file>