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1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8F075115-56BB-43F6-BFA4-00665F2155FC}"/>
    <pc:docChg chg="undo custSel modSld">
      <pc:chgData name="주 영애" userId="bce92ae37888ebe5" providerId="LiveId" clId="{8F075115-56BB-43F6-BFA4-00665F2155FC}" dt="2022-07-11T08:26:23.422" v="872"/>
      <pc:docMkLst>
        <pc:docMk/>
      </pc:docMkLst>
      <pc:sldChg chg="addSp delSp modSp mod">
        <pc:chgData name="주 영애" userId="bce92ae37888ebe5" providerId="LiveId" clId="{8F075115-56BB-43F6-BFA4-00665F2155FC}" dt="2022-07-11T08:26:23.422" v="872"/>
        <pc:sldMkLst>
          <pc:docMk/>
          <pc:sldMk cId="2095826202" sldId="332"/>
        </pc:sldMkLst>
        <pc:graphicFrameChg chg="mod modGraphic">
          <ac:chgData name="주 영애" userId="bce92ae37888ebe5" providerId="LiveId" clId="{8F075115-56BB-43F6-BFA4-00665F2155FC}" dt="2022-07-11T08:26:23.422" v="872"/>
          <ac:graphicFrameMkLst>
            <pc:docMk/>
            <pc:sldMk cId="2095826202" sldId="332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8F075115-56BB-43F6-BFA4-00665F2155FC}" dt="2022-07-11T08:26:06.335" v="844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add mod">
          <ac:chgData name="주 영애" userId="bce92ae37888ebe5" providerId="LiveId" clId="{8F075115-56BB-43F6-BFA4-00665F2155FC}" dt="2022-07-08T02:55:56.528" v="437" actId="1076"/>
          <ac:picMkLst>
            <pc:docMk/>
            <pc:sldMk cId="2095826202" sldId="332"/>
            <ac:picMk id="4" creationId="{B0FC5061-C309-12B0-8059-E15BC981077C}"/>
          </ac:picMkLst>
        </pc:picChg>
        <pc:picChg chg="del">
          <ac:chgData name="주 영애" userId="bce92ae37888ebe5" providerId="LiveId" clId="{8F075115-56BB-43F6-BFA4-00665F2155FC}" dt="2022-07-08T02:55:33.219" v="424" actId="21"/>
          <ac:picMkLst>
            <pc:docMk/>
            <pc:sldMk cId="2095826202" sldId="332"/>
            <ac:picMk id="7" creationId="{21A9478B-AAEA-EE4D-9B68-C56F3F8A8544}"/>
          </ac:picMkLst>
        </pc:picChg>
        <pc:picChg chg="add mod">
          <ac:chgData name="주 영애" userId="bce92ae37888ebe5" providerId="LiveId" clId="{8F075115-56BB-43F6-BFA4-00665F2155FC}" dt="2022-07-08T02:55:55.117" v="436" actId="1076"/>
          <ac:picMkLst>
            <pc:docMk/>
            <pc:sldMk cId="2095826202" sldId="332"/>
            <ac:picMk id="9" creationId="{E05662E3-612F-9F36-E97D-8A3356027559}"/>
          </ac:picMkLst>
        </pc:picChg>
      </pc:sldChg>
      <pc:sldChg chg="addSp delSp modSp mod">
        <pc:chgData name="주 영애" userId="bce92ae37888ebe5" providerId="LiveId" clId="{8F075115-56BB-43F6-BFA4-00665F2155FC}" dt="2022-07-11T08:26:18.074" v="868" actId="1076"/>
        <pc:sldMkLst>
          <pc:docMk/>
          <pc:sldMk cId="69959253" sldId="334"/>
        </pc:sldMkLst>
        <pc:graphicFrameChg chg="mod modGraphic">
          <ac:chgData name="주 영애" userId="bce92ae37888ebe5" providerId="LiveId" clId="{8F075115-56BB-43F6-BFA4-00665F2155FC}" dt="2022-07-11T08:26:18.074" v="868" actId="1076"/>
          <ac:graphicFrameMkLst>
            <pc:docMk/>
            <pc:sldMk cId="69959253" sldId="334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8F075115-56BB-43F6-BFA4-00665F2155FC}" dt="2022-07-11T08:26:10.065" v="845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del">
          <ac:chgData name="주 영애" userId="bce92ae37888ebe5" providerId="LiveId" clId="{8F075115-56BB-43F6-BFA4-00665F2155FC}" dt="2022-07-08T02:31:29.632" v="0" actId="21"/>
          <ac:picMkLst>
            <pc:docMk/>
            <pc:sldMk cId="69959253" sldId="334"/>
            <ac:picMk id="3" creationId="{E3A54DB9-F14F-1CA8-7A55-FF8A90DABC7C}"/>
          </ac:picMkLst>
        </pc:picChg>
        <pc:picChg chg="add mod">
          <ac:chgData name="주 영애" userId="bce92ae37888ebe5" providerId="LiveId" clId="{8F075115-56BB-43F6-BFA4-00665F2155FC}" dt="2022-07-08T02:31:44.905" v="3" actId="1076"/>
          <ac:picMkLst>
            <pc:docMk/>
            <pc:sldMk cId="69959253" sldId="334"/>
            <ac:picMk id="4" creationId="{8A6E9D2B-94D9-DEDF-7159-5EE4ABD27B60}"/>
          </ac:picMkLst>
        </pc:picChg>
        <pc:picChg chg="del">
          <ac:chgData name="주 영애" userId="bce92ae37888ebe5" providerId="LiveId" clId="{8F075115-56BB-43F6-BFA4-00665F2155FC}" dt="2022-07-08T02:32:50.362" v="90" actId="21"/>
          <ac:picMkLst>
            <pc:docMk/>
            <pc:sldMk cId="69959253" sldId="334"/>
            <ac:picMk id="7" creationId="{62064F9E-5043-F996-F2ED-F75496F479DD}"/>
          </ac:picMkLst>
        </pc:picChg>
        <pc:picChg chg="del">
          <ac:chgData name="주 영애" userId="bce92ae37888ebe5" providerId="LiveId" clId="{8F075115-56BB-43F6-BFA4-00665F2155FC}" dt="2022-07-08T02:49:24.885" v="277" actId="21"/>
          <ac:picMkLst>
            <pc:docMk/>
            <pc:sldMk cId="69959253" sldId="334"/>
            <ac:picMk id="9" creationId="{A76DD654-9DA2-C8D7-B816-3337B4769A14}"/>
          </ac:picMkLst>
        </pc:picChg>
        <pc:picChg chg="add mod">
          <ac:chgData name="주 영애" userId="bce92ae37888ebe5" providerId="LiveId" clId="{8F075115-56BB-43F6-BFA4-00665F2155FC}" dt="2022-07-08T02:32:54.182" v="91" actId="1076"/>
          <ac:picMkLst>
            <pc:docMk/>
            <pc:sldMk cId="69959253" sldId="334"/>
            <ac:picMk id="10" creationId="{D7CF25EE-DF6D-7185-E17A-D309196EFB0A}"/>
          </ac:picMkLst>
        </pc:picChg>
        <pc:picChg chg="add mod modCrop">
          <ac:chgData name="주 영애" userId="bce92ae37888ebe5" providerId="LiveId" clId="{8F075115-56BB-43F6-BFA4-00665F2155FC}" dt="2022-07-08T02:51:43.462" v="392" actId="1076"/>
          <ac:picMkLst>
            <pc:docMk/>
            <pc:sldMk cId="69959253" sldId="334"/>
            <ac:picMk id="12" creationId="{791AA063-DBA4-2FBB-EED5-5F609AA2A686}"/>
          </ac:picMkLst>
        </pc:picChg>
        <pc:picChg chg="add del mod">
          <ac:chgData name="주 영애" userId="bce92ae37888ebe5" providerId="LiveId" clId="{8F075115-56BB-43F6-BFA4-00665F2155FC}" dt="2022-07-08T02:51:42.070" v="391" actId="21"/>
          <ac:picMkLst>
            <pc:docMk/>
            <pc:sldMk cId="69959253" sldId="334"/>
            <ac:picMk id="14" creationId="{BC2D3B45-6238-F6EE-1231-56D456EC514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569.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에이알앤지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NESAY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남성올인원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미스트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2022.07.08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185689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돌아가는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얼굴에 제품 분사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NESAY </a:t>
                      </a:r>
                      <a:r>
                        <a:rPr lang="ko-KR" altLang="en-US" sz="1200" dirty="0"/>
                        <a:t>남자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미스트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스킨 로션 에센스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가지를 한 번에 담아내다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초 케어로 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빠르고 완벽하게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NESAY </a:t>
                      </a:r>
                      <a:r>
                        <a:rPr lang="ko-KR" altLang="en-US" sz="1200" dirty="0"/>
                        <a:t>남자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미스트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가지를 한 번에 담아내다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초 케어로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02349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8A6E9D2B-94D9-DEDF-7159-5EE4ABD27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32" y="1846385"/>
            <a:ext cx="2250254" cy="2226352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D7CF25EE-DF6D-7185-E17A-D309196EF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666" y="2217604"/>
            <a:ext cx="2250254" cy="148391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791AA063-DBA4-2FBB-EED5-5F609AA2A6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5742"/>
          <a:stretch/>
        </p:blipFill>
        <p:spPr>
          <a:xfrm>
            <a:off x="9341041" y="1977428"/>
            <a:ext cx="1332821" cy="196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075656"/>
              </p:ext>
            </p:extLst>
          </p:nvPr>
        </p:nvGraphicFramePr>
        <p:xfrm>
          <a:off x="248478" y="1411357"/>
          <a:ext cx="11628783" cy="4820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제품이 뿌려진 손을 톡톡 두드리는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포장지 제품 </a:t>
                      </a:r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/>
                        <a:t>라벨때는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텝타이드</a:t>
                      </a:r>
                      <a:r>
                        <a:rPr lang="ko-KR" altLang="en-US" sz="1200" dirty="0"/>
                        <a:t> 적용기술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작게</a:t>
                      </a:r>
                      <a:r>
                        <a:rPr lang="en-US" altLang="ko-KR" sz="1200" dirty="0"/>
                        <a:t>)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유 수분조절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보습 탄력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피부장멱</a:t>
                      </a:r>
                      <a:r>
                        <a:rPr lang="ko-KR" altLang="en-US" sz="1200" dirty="0"/>
                        <a:t> 강화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환경까지 생각하는 </a:t>
                      </a:r>
                      <a:r>
                        <a:rPr lang="ko-KR" altLang="en-US" sz="1200" dirty="0" err="1"/>
                        <a:t>네세이</a:t>
                      </a:r>
                      <a:r>
                        <a:rPr lang="ko-KR" altLang="en-US" sz="1200" dirty="0"/>
                        <a:t> 남자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미스트로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완벽하고 바른 </a:t>
                      </a:r>
                      <a:r>
                        <a:rPr lang="ko-KR" altLang="en-US" sz="1200" dirty="0" err="1"/>
                        <a:t>피부케어</a:t>
                      </a:r>
                      <a:r>
                        <a:rPr lang="ko-KR" altLang="en-US" sz="1200" dirty="0"/>
                        <a:t> 하세요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완벽하고 올바른 </a:t>
                      </a:r>
                      <a:r>
                        <a:rPr lang="ko-KR" altLang="en-US" sz="1200" dirty="0" err="1"/>
                        <a:t>피부케어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네세이</a:t>
                      </a:r>
                      <a:r>
                        <a:rPr lang="ko-KR" altLang="en-US" sz="1200" dirty="0"/>
                        <a:t> 남자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미스트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52288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24922B67-1CF0-510B-B35A-5F5FFD251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768" y="2354508"/>
            <a:ext cx="2140155" cy="1366922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0FC5061-C309-12B0-8059-E15BC9810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282" y="2212921"/>
            <a:ext cx="1466079" cy="160882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05662E3-612F-9F36-E97D-8A3356027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3213" y="2131849"/>
            <a:ext cx="1561615" cy="172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3680</TotalTime>
  <Words>148</Words>
  <Application>Microsoft Office PowerPoint</Application>
  <PresentationFormat>와이드스크린</PresentationFormat>
  <Paragraphs>60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221</cp:revision>
  <dcterms:created xsi:type="dcterms:W3CDTF">2020-06-07T11:33:37Z</dcterms:created>
  <dcterms:modified xsi:type="dcterms:W3CDTF">2022-07-11T08:26:26Z</dcterms:modified>
</cp:coreProperties>
</file>