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43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9E446CCD-ECA2-42CB-B6E3-D91F06D2F8A2}"/>
    <pc:docChg chg="custSel modSld">
      <pc:chgData name="주 영애" userId="bce92ae37888ebe5" providerId="LiveId" clId="{9E446CCD-ECA2-42CB-B6E3-D91F06D2F8A2}" dt="2022-08-02T05:32:20.971" v="56" actId="207"/>
      <pc:docMkLst>
        <pc:docMk/>
      </pc:docMkLst>
      <pc:sldChg chg="modSp mod">
        <pc:chgData name="주 영애" userId="bce92ae37888ebe5" providerId="LiveId" clId="{9E446CCD-ECA2-42CB-B6E3-D91F06D2F8A2}" dt="2022-08-02T05:32:20.971" v="56" actId="207"/>
        <pc:sldMkLst>
          <pc:docMk/>
          <pc:sldMk cId="69959253" sldId="334"/>
        </pc:sldMkLst>
        <pc:graphicFrameChg chg="mod modGraphic">
          <ac:chgData name="주 영애" userId="bce92ae37888ebe5" providerId="LiveId" clId="{9E446CCD-ECA2-42CB-B6E3-D91F06D2F8A2}" dt="2022-08-02T05:32:20.971" v="56" actId="20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568.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민팩토리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물때스크래퍼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뽀득싹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2022.07.21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821618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신개념 </a:t>
                      </a:r>
                      <a:r>
                        <a:rPr lang="ko-KR" altLang="en-US" sz="1200" dirty="0" err="1"/>
                        <a:t>돌기스크래퍼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뽀득싹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앞면을 보여주며 소품을 닦는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뒷면을 보여주며 닦아내는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aseline="0" dirty="0"/>
                        <a:t>더 </a:t>
                      </a:r>
                      <a:r>
                        <a:rPr lang="ko-KR" altLang="en-US" sz="1200" baseline="0" dirty="0" err="1"/>
                        <a:t>잘닦이는</a:t>
                      </a:r>
                      <a:r>
                        <a:rPr lang="ko-KR" altLang="en-US" sz="1200" baseline="0" dirty="0"/>
                        <a:t> </a:t>
                      </a:r>
                      <a:r>
                        <a:rPr lang="ko-KR" altLang="en-US" sz="1200" baseline="0" dirty="0" err="1"/>
                        <a:t>스크래퍼</a:t>
                      </a:r>
                      <a:r>
                        <a:rPr lang="ko-KR" altLang="en-US" sz="1200" baseline="0" dirty="0"/>
                        <a:t> 양면사용 </a:t>
                      </a:r>
                      <a:r>
                        <a:rPr lang="ko-KR" altLang="en-US" sz="1200" baseline="0" dirty="0" err="1"/>
                        <a:t>뽀득싹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앞면 미세 요철 돌기로 오염제거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뒷면 부드러운 스펀지로 세척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집안 곳곳 위생청소는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뽀득싹으로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미세돌기로 물때를 없애고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스펀지로 </a:t>
                      </a:r>
                      <a:r>
                        <a:rPr lang="ko-KR" altLang="en-US" sz="1200" dirty="0" err="1"/>
                        <a:t>거품내어</a:t>
                      </a:r>
                      <a:r>
                        <a:rPr lang="ko-KR" altLang="en-US" sz="1200" dirty="0"/>
                        <a:t> 마무리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4807A4DC-E235-3494-08B9-E9D94F49D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782" y="2377704"/>
            <a:ext cx="1856390" cy="126938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7590E71-8966-597C-9C1C-AD94A35793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463" y="2377705"/>
            <a:ext cx="1923048" cy="1269386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F6CD1C7-C10C-7F47-5860-8852D0F95F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446" y="2377704"/>
            <a:ext cx="1923048" cy="126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87878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제품의 사용전과 사용 후 깨끗해진 </a:t>
                      </a:r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분할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칼날없이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뽀득싹에</a:t>
                      </a:r>
                      <a:r>
                        <a:rPr lang="ko-KR" altLang="en-US" sz="1200" dirty="0"/>
                        <a:t> 주방세제 묻혀 싹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우리집 물때타파 </a:t>
                      </a:r>
                      <a:r>
                        <a:rPr lang="ko-KR" altLang="en-US" sz="1200" dirty="0" err="1"/>
                        <a:t>뽀득싹으로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화장실 주방 집안곳곳 어디든지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우리집 만능 </a:t>
                      </a:r>
                      <a:r>
                        <a:rPr lang="ko-KR" altLang="en-US" sz="1200" dirty="0" err="1"/>
                        <a:t>청소꾼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뽀득싹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28257B06-47F6-187A-1CC2-570826C65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510" y="2414095"/>
            <a:ext cx="1073588" cy="146422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5AEB8F03-1EBB-756E-0A16-B8F1143258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098" y="2414095"/>
            <a:ext cx="1316032" cy="1464222"/>
          </a:xfrm>
          <a:prstGeom prst="rect">
            <a:avLst/>
          </a:prstGeom>
        </p:spPr>
      </p:pic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26B9808B-3621-C349-B8CB-F23D454A17C1}"/>
              </a:ext>
            </a:extLst>
          </p:cNvPr>
          <p:cNvSpPr/>
          <p:nvPr/>
        </p:nvSpPr>
        <p:spPr>
          <a:xfrm>
            <a:off x="2490952" y="3111062"/>
            <a:ext cx="357351" cy="317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3738</TotalTime>
  <Words>131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225</cp:revision>
  <dcterms:created xsi:type="dcterms:W3CDTF">2020-06-07T11:33:37Z</dcterms:created>
  <dcterms:modified xsi:type="dcterms:W3CDTF">2022-08-02T05:32:23Z</dcterms:modified>
</cp:coreProperties>
</file>