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96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80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주 영애" userId="bce92ae37888ebe5" providerId="LiveId" clId="{955498B1-CCEE-4D2C-BC26-0F06984F9C9B}"/>
    <pc:docChg chg="modSld">
      <pc:chgData name="주 영애" userId="bce92ae37888ebe5" providerId="LiveId" clId="{955498B1-CCEE-4D2C-BC26-0F06984F9C9B}" dt="2022-07-11T08:52:21.099" v="224"/>
      <pc:docMkLst>
        <pc:docMk/>
      </pc:docMkLst>
      <pc:sldChg chg="modSp mod">
        <pc:chgData name="주 영애" userId="bce92ae37888ebe5" providerId="LiveId" clId="{955498B1-CCEE-4D2C-BC26-0F06984F9C9B}" dt="2022-07-11T08:52:16.087" v="209"/>
        <pc:sldMkLst>
          <pc:docMk/>
          <pc:sldMk cId="2095826202" sldId="332"/>
        </pc:sldMkLst>
        <pc:graphicFrameChg chg="mod modGraphic">
          <ac:chgData name="주 영애" userId="bce92ae37888ebe5" providerId="LiveId" clId="{955498B1-CCEE-4D2C-BC26-0F06984F9C9B}" dt="2022-07-11T08:52:11.648" v="198"/>
          <ac:graphicFrameMkLst>
            <pc:docMk/>
            <pc:sldMk cId="2095826202" sldId="332"/>
            <ac:graphicFrameMk id="5" creationId="{1CE5C6E1-D015-89EE-1886-A8071197E956}"/>
          </ac:graphicFrameMkLst>
        </pc:graphicFrameChg>
        <pc:graphicFrameChg chg="mod modGraphic">
          <ac:chgData name="주 영애" userId="bce92ae37888ebe5" providerId="LiveId" clId="{955498B1-CCEE-4D2C-BC26-0F06984F9C9B}" dt="2022-07-11T08:52:16.087" v="209"/>
          <ac:graphicFrameMkLst>
            <pc:docMk/>
            <pc:sldMk cId="2095826202" sldId="332"/>
            <ac:graphicFrameMk id="6" creationId="{EEB0E80C-0D89-7EC7-EAF3-1A91F7BC9F22}"/>
          </ac:graphicFrameMkLst>
        </pc:graphicFrameChg>
      </pc:sldChg>
      <pc:sldChg chg="modSp mod">
        <pc:chgData name="주 영애" userId="bce92ae37888ebe5" providerId="LiveId" clId="{955498B1-CCEE-4D2C-BC26-0F06984F9C9B}" dt="2022-07-11T08:52:21.099" v="224"/>
        <pc:sldMkLst>
          <pc:docMk/>
          <pc:sldMk cId="69959253" sldId="334"/>
        </pc:sldMkLst>
        <pc:graphicFrameChg chg="mod modGraphic">
          <ac:chgData name="주 영애" userId="bce92ae37888ebe5" providerId="LiveId" clId="{955498B1-CCEE-4D2C-BC26-0F06984F9C9B}" dt="2022-07-11T08:52:21.099" v="224"/>
          <ac:graphicFrameMkLst>
            <pc:docMk/>
            <pc:sldMk cId="69959253" sldId="334"/>
            <ac:graphicFrameMk id="5" creationId="{1CE5C6E1-D015-89EE-1886-A8071197E956}"/>
          </ac:graphicFrameMkLst>
        </pc:graphicFrameChg>
        <pc:graphicFrameChg chg="mod modGraphic">
          <ac:chgData name="주 영애" userId="bce92ae37888ebe5" providerId="LiveId" clId="{955498B1-CCEE-4D2C-BC26-0F06984F9C9B}" dt="2022-07-11T08:52:19.943" v="220"/>
          <ac:graphicFrameMkLst>
            <pc:docMk/>
            <pc:sldMk cId="69959253" sldId="334"/>
            <ac:graphicFrameMk id="6" creationId="{EEB0E80C-0D89-7EC7-EAF3-1A91F7BC9F22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2022-07-11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456. (</a:t>
              </a:r>
              <a:r>
                <a:rPr lang="ko-KR" altLang="en-US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주</a:t>
              </a: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)</a:t>
              </a: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퍼스트엘앤씨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더 모티브 </a:t>
                </a: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리프레싱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</a:t>
                </a: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풋샴푸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2022.07.07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7370707"/>
              </p:ext>
            </p:extLst>
          </p:nvPr>
        </p:nvGraphicFramePr>
        <p:xfrm>
          <a:off x="248478" y="1411357"/>
          <a:ext cx="11628783" cy="48192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821390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제품을 발에 뿌리는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브러쉬</a:t>
                      </a:r>
                      <a:r>
                        <a:rPr lang="ko-KR" altLang="en-US" sz="1200" dirty="0"/>
                        <a:t> 위에서 발을 문지르는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샤워기로 거품을 씻어내는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핸드건</a:t>
                      </a:r>
                      <a:r>
                        <a:rPr lang="ko-KR" altLang="en-US" sz="1200" dirty="0"/>
                        <a:t> 타입으로 간편한 </a:t>
                      </a:r>
                      <a:r>
                        <a:rPr lang="ko-KR" altLang="en-US" sz="1200" dirty="0" err="1"/>
                        <a:t>사용감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고급 </a:t>
                      </a:r>
                      <a:r>
                        <a:rPr lang="en-US" altLang="ko-KR" sz="1200" dirty="0"/>
                        <a:t>TPE</a:t>
                      </a:r>
                      <a:r>
                        <a:rPr lang="ko-KR" altLang="en-US" sz="1200" dirty="0"/>
                        <a:t>재질 지압효과 </a:t>
                      </a:r>
                      <a:r>
                        <a:rPr lang="ko-KR" altLang="en-US" sz="1200" dirty="0" err="1"/>
                        <a:t>딥클렌징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브러쉬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각질 피지 노폐물 발 냄새 제거 탁월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간편하게 뿌리고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부드럽게 문지르고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씻어내기만 하면 끝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2509584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발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F5B4A78B-0690-152E-EAF0-C8839BE327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181" y="2359743"/>
            <a:ext cx="2180561" cy="1297858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F53290E8-42FC-0158-D83F-411E571BE4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8446" y="2359744"/>
            <a:ext cx="2180562" cy="1297858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DB162ED7-7EC3-FBCD-A1C0-898993EA0E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2032" y="2359743"/>
            <a:ext cx="2028587" cy="1297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8346961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데오드란트</a:t>
                      </a:r>
                      <a:r>
                        <a:rPr lang="ko-KR" altLang="en-US" sz="1200" dirty="0"/>
                        <a:t> 제품을 발에 뿌리는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연출 컷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즉각적인 </a:t>
                      </a:r>
                      <a:r>
                        <a:rPr lang="ko-KR" altLang="en-US" sz="1200" dirty="0" err="1"/>
                        <a:t>쿨링효과</a:t>
                      </a:r>
                      <a:r>
                        <a:rPr lang="ko-KR" altLang="en-US" sz="1200" dirty="0"/>
                        <a:t> 은은한 향 </a:t>
                      </a:r>
                      <a:r>
                        <a:rPr lang="ko-KR" altLang="en-US" sz="1200" dirty="0" err="1"/>
                        <a:t>데오드란트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더 모티브 </a:t>
                      </a:r>
                      <a:r>
                        <a:rPr lang="ko-KR" altLang="en-US" sz="1200" dirty="0" err="1"/>
                        <a:t>리프레싱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풋</a:t>
                      </a:r>
                      <a:r>
                        <a:rPr lang="ko-KR" altLang="en-US" sz="1200" dirty="0"/>
                        <a:t> 샴푸 </a:t>
                      </a:r>
                      <a:r>
                        <a:rPr lang="en-US" altLang="ko-KR" sz="1200" dirty="0"/>
                        <a:t>3</a:t>
                      </a:r>
                      <a:r>
                        <a:rPr lang="ko-KR" altLang="en-US" sz="1200" dirty="0"/>
                        <a:t>종 케어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마무리로 은은한 향까지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/>
                        <a:t>더 모티브 </a:t>
                      </a:r>
                      <a:r>
                        <a:rPr lang="ko-KR" altLang="en-US" sz="1200" dirty="0" err="1"/>
                        <a:t>리프레싱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풋</a:t>
                      </a:r>
                      <a:r>
                        <a:rPr lang="ko-KR" altLang="en-US" sz="1200" dirty="0"/>
                        <a:t> 샴푸 </a:t>
                      </a:r>
                      <a:r>
                        <a:rPr lang="en-US" altLang="ko-KR" sz="1200" dirty="0"/>
                        <a:t>3</a:t>
                      </a:r>
                      <a:r>
                        <a:rPr lang="ko-KR" altLang="en-US" sz="1200" dirty="0"/>
                        <a:t>종 케어 </a:t>
                      </a:r>
                    </a:p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4775595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발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1E9C090A-9FE2-9880-1A9B-EAE351F57B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748" y="2402678"/>
            <a:ext cx="2110657" cy="1318752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BB1B18A6-BDE3-A05E-048C-A447DF58AB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1853" y="2402679"/>
            <a:ext cx="2110657" cy="1318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3650</TotalTime>
  <Words>139</Words>
  <Application>Microsoft Office PowerPoint</Application>
  <PresentationFormat>와이드스크린</PresentationFormat>
  <Paragraphs>56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주 영애</cp:lastModifiedBy>
  <cp:revision>219</cp:revision>
  <dcterms:created xsi:type="dcterms:W3CDTF">2020-06-07T11:33:37Z</dcterms:created>
  <dcterms:modified xsi:type="dcterms:W3CDTF">2022-07-11T08:52:28Z</dcterms:modified>
</cp:coreProperties>
</file>