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8" y="11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466.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키튼박스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네버랜드타운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루프탑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2022.07.12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01285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전체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분무기를 뿌려 </a:t>
                      </a:r>
                      <a:r>
                        <a:rPr lang="ko-KR" altLang="en-US" sz="1200" dirty="0" err="1"/>
                        <a:t>타올로</a:t>
                      </a:r>
                      <a:r>
                        <a:rPr lang="ko-KR" altLang="en-US" sz="1200" dirty="0"/>
                        <a:t> 제품을 닦아내는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+</a:t>
                      </a:r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샤워기 혹은 물호스로 제품을 씻어내는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고양이가 제품 안에서 휴식하는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네버랜드</a:t>
                      </a:r>
                      <a:r>
                        <a:rPr lang="ko-KR" altLang="en-US" sz="1200" dirty="0"/>
                        <a:t> 타운 </a:t>
                      </a:r>
                      <a:r>
                        <a:rPr lang="ko-KR" altLang="en-US" sz="1200" dirty="0" err="1"/>
                        <a:t>루프탑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 세척 가능한 플라스틱 재질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돔 형태의 이상적인 내부사이즈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호기심 천국 고양이의 안식처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물로 세척이 가능하고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안락하고 편안한 사이즈로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6899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AEF71A35-B973-71CB-8F9C-70CE7C80A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148" y="2389239"/>
            <a:ext cx="2104104" cy="137651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0689C39-6321-2F5A-0AA3-CCE77D07D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807" y="2389239"/>
            <a:ext cx="1130704" cy="137651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40899BAB-4C6D-E501-D774-0889CCE1B8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921" y="2389239"/>
            <a:ext cx="1103885" cy="137651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67F6EBB-EB27-4D5D-DBBB-937C906D54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168" y="2389239"/>
            <a:ext cx="1927122" cy="137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20222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분리하는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각 층별로 보여주고 전체 컷으로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무한 확장 가능 단독 공간 제공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고양이 안식처 </a:t>
                      </a:r>
                      <a:r>
                        <a:rPr lang="ko-KR" altLang="en-US" sz="1200" dirty="0" err="1"/>
                        <a:t>네버랜드</a:t>
                      </a:r>
                      <a:r>
                        <a:rPr lang="ko-KR" altLang="en-US" sz="1200" dirty="0"/>
                        <a:t> 타운 </a:t>
                      </a:r>
                      <a:r>
                        <a:rPr lang="ko-KR" altLang="en-US" sz="1200" dirty="0" err="1"/>
                        <a:t>루프탑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자유롭게 공간을 완성하는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네버랜드</a:t>
                      </a:r>
                      <a:r>
                        <a:rPr lang="ko-KR" altLang="en-US" sz="1200" dirty="0"/>
                        <a:t> 타운 </a:t>
                      </a:r>
                      <a:r>
                        <a:rPr lang="ko-KR" altLang="en-US" sz="1200" dirty="0" err="1"/>
                        <a:t>루프탑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67830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C6C996E2-A626-5341-F203-404517894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2" y="2472813"/>
            <a:ext cx="1010265" cy="134702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270AD69-4997-D9B4-F055-B644D2BA1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323" y="2472811"/>
            <a:ext cx="1010266" cy="1347021"/>
          </a:xfrm>
          <a:prstGeom prst="rect">
            <a:avLst/>
          </a:prstGeom>
        </p:spPr>
      </p:pic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406A71EE-A4E4-7D98-9C80-E904F091E04F}"/>
              </a:ext>
            </a:extLst>
          </p:cNvPr>
          <p:cNvSpPr/>
          <p:nvPr/>
        </p:nvSpPr>
        <p:spPr>
          <a:xfrm>
            <a:off x="2538055" y="2930012"/>
            <a:ext cx="344129" cy="216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48BA489-5172-DB9D-DB00-79039857E6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69" y="2472811"/>
            <a:ext cx="1157511" cy="134702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3E8BFE3C-670A-672D-1293-47317068C6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481" y="2472810"/>
            <a:ext cx="1099824" cy="134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3656</TotalTime>
  <Words>135</Words>
  <Application>Microsoft Office PowerPoint</Application>
  <PresentationFormat>와이드스크린</PresentationFormat>
  <Paragraphs>58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kyusun1124 kyusun1124</cp:lastModifiedBy>
  <cp:revision>221</cp:revision>
  <dcterms:created xsi:type="dcterms:W3CDTF">2020-06-07T11:33:37Z</dcterms:created>
  <dcterms:modified xsi:type="dcterms:W3CDTF">2022-07-21T09:47:17Z</dcterms:modified>
</cp:coreProperties>
</file>