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7" y="1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407.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휴켐플러스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코마그래핀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케겔운동기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2022.07.25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568988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전원 버튼을 누르는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손으로 진동부를 만져보는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코마 그래핀 자동 </a:t>
                      </a:r>
                      <a:r>
                        <a:rPr lang="ko-KR" altLang="en-US" sz="1200" dirty="0" err="1"/>
                        <a:t>케겔</a:t>
                      </a:r>
                      <a:r>
                        <a:rPr lang="ko-KR" altLang="en-US" sz="1200" dirty="0"/>
                        <a:t> 운동기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전원 </a:t>
                      </a:r>
                      <a:r>
                        <a:rPr lang="en-US" altLang="ko-KR" sz="1200" dirty="0"/>
                        <a:t>ON/OFF </a:t>
                      </a:r>
                      <a:r>
                        <a:rPr lang="ko-KR" altLang="en-US" sz="1200" dirty="0"/>
                        <a:t>간편조작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모터 진동과 </a:t>
                      </a:r>
                      <a:r>
                        <a:rPr lang="ko-KR" altLang="en-US" sz="1200" dirty="0" err="1"/>
                        <a:t>온열로</a:t>
                      </a:r>
                      <a:r>
                        <a:rPr lang="ko-KR" altLang="en-US" sz="1200" dirty="0"/>
                        <a:t> 근육자극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코마 그래핀 자동 </a:t>
                      </a:r>
                      <a:r>
                        <a:rPr lang="ko-KR" altLang="en-US" sz="1200" dirty="0" err="1"/>
                        <a:t>케겔</a:t>
                      </a:r>
                      <a:r>
                        <a:rPr lang="ko-KR" altLang="en-US" sz="1200" dirty="0"/>
                        <a:t> 운동기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전원 버튼 하나로 손쉬운 작동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진동과 온열기능으로 운동효과를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455869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345B9920-AF2B-E426-7917-FC522F1E09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737" y="2382439"/>
            <a:ext cx="1986455" cy="133481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3BAAB732-11D5-FFC9-B670-1A1B3B6D67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840" y="2385410"/>
            <a:ext cx="1986454" cy="1331843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2B5094F-7790-BD6D-860D-EFA3CA702F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942" y="2365885"/>
            <a:ext cx="1986453" cy="135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486810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손으로 쓸어보는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모델이 앉아서 사용하는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그래핀 소재 사용 항균 통기성 우수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온 가족 위한 코마 그래핀 </a:t>
                      </a:r>
                      <a:r>
                        <a:rPr lang="ko-KR" altLang="en-US" sz="1200" dirty="0" err="1"/>
                        <a:t>케겔</a:t>
                      </a:r>
                      <a:r>
                        <a:rPr lang="ko-KR" altLang="en-US" sz="1200" dirty="0"/>
                        <a:t> 운동기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항균과 통기성이 우수한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코마 그래핀 </a:t>
                      </a:r>
                      <a:r>
                        <a:rPr lang="ko-KR" altLang="en-US" sz="1200" dirty="0" err="1"/>
                        <a:t>케겔</a:t>
                      </a:r>
                      <a:r>
                        <a:rPr lang="ko-KR" altLang="en-US" sz="1200" dirty="0"/>
                        <a:t> 운동기로 함께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335545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FCE156A1-E583-F276-63AC-5F0CD21E04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658" y="2421213"/>
            <a:ext cx="2087836" cy="13843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BDD336C3-6984-F42B-A642-0315441478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675" y="2421213"/>
            <a:ext cx="2087836" cy="138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3644</TotalTime>
  <Words>132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이 경화</cp:lastModifiedBy>
  <cp:revision>219</cp:revision>
  <dcterms:created xsi:type="dcterms:W3CDTF">2020-06-07T11:33:37Z</dcterms:created>
  <dcterms:modified xsi:type="dcterms:W3CDTF">2022-07-25T02:24:13Z</dcterms:modified>
</cp:coreProperties>
</file>