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6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 경화" userId="d75e634ff0a81a2b" providerId="LiveId" clId="{2641BC4E-9CAB-4A7A-82D0-FEE280A148AE}"/>
    <pc:docChg chg="modSld">
      <pc:chgData name="이 경화" userId="d75e634ff0a81a2b" providerId="LiveId" clId="{2641BC4E-9CAB-4A7A-82D0-FEE280A148AE}" dt="2022-07-11T04:11:25.751" v="57" actId="20577"/>
      <pc:docMkLst>
        <pc:docMk/>
      </pc:docMkLst>
      <pc:sldChg chg="modSp mod">
        <pc:chgData name="이 경화" userId="d75e634ff0a81a2b" providerId="LiveId" clId="{2641BC4E-9CAB-4A7A-82D0-FEE280A148AE}" dt="2022-07-11T04:11:25.751" v="57" actId="20577"/>
        <pc:sldMkLst>
          <pc:docMk/>
          <pc:sldMk cId="2095826202" sldId="332"/>
        </pc:sldMkLst>
        <pc:graphicFrameChg chg="mod modGraphic">
          <ac:chgData name="이 경화" userId="d75e634ff0a81a2b" providerId="LiveId" clId="{2641BC4E-9CAB-4A7A-82D0-FEE280A148AE}" dt="2022-07-11T04:11:12.542" v="49" actId="20577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이 경화" userId="d75e634ff0a81a2b" providerId="LiveId" clId="{2641BC4E-9CAB-4A7A-82D0-FEE280A148AE}" dt="2022-07-11T04:11:25.751" v="57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이 경화" userId="d75e634ff0a81a2b" providerId="LiveId" clId="{2641BC4E-9CAB-4A7A-82D0-FEE280A148AE}" dt="2022-07-11T04:11:04.960" v="22" actId="20577"/>
        <pc:sldMkLst>
          <pc:docMk/>
          <pc:sldMk cId="69959253" sldId="334"/>
        </pc:sldMkLst>
        <pc:graphicFrameChg chg="mod modGraphic">
          <ac:chgData name="이 경화" userId="d75e634ff0a81a2b" providerId="LiveId" clId="{2641BC4E-9CAB-4A7A-82D0-FEE280A148AE}" dt="2022-07-11T04:11:04.960" v="22" actId="20577"/>
          <ac:graphicFrameMkLst>
            <pc:docMk/>
            <pc:sldMk cId="69959253" sldId="334"/>
            <ac:graphicFrameMk id="5" creationId="{1CE5C6E1-D015-89EE-1886-A8071197E956}"/>
          </ac:graphicFrameMkLst>
        </pc:graphicFrameChg>
      </pc:sldChg>
    </pc:docChg>
  </pc:docChgLst>
  <pc:docChgLst>
    <pc:chgData name="주 영애" userId="bce92ae37888ebe5" providerId="LiveId" clId="{C67B3A58-747E-4A80-B50B-299D41099C51}"/>
    <pc:docChg chg="modSld">
      <pc:chgData name="주 영애" userId="bce92ae37888ebe5" providerId="LiveId" clId="{C67B3A58-747E-4A80-B50B-299D41099C51}" dt="2022-07-13T02:05:34.721" v="33"/>
      <pc:docMkLst>
        <pc:docMk/>
      </pc:docMkLst>
      <pc:sldChg chg="modSp mod">
        <pc:chgData name="주 영애" userId="bce92ae37888ebe5" providerId="LiveId" clId="{C67B3A58-747E-4A80-B50B-299D41099C51}" dt="2022-07-13T02:05:34.721" v="33"/>
        <pc:sldMkLst>
          <pc:docMk/>
          <pc:sldMk cId="2095826202" sldId="332"/>
        </pc:sldMkLst>
        <pc:graphicFrameChg chg="mod modGraphic">
          <ac:chgData name="주 영애" userId="bce92ae37888ebe5" providerId="LiveId" clId="{C67B3A58-747E-4A80-B50B-299D41099C51}" dt="2022-07-13T02:05:34.721" v="33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C67B3A58-747E-4A80-B50B-299D41099C51}" dt="2022-07-13T02:05:28.593" v="16"/>
        <pc:sldMkLst>
          <pc:docMk/>
          <pc:sldMk cId="69959253" sldId="334"/>
        </pc:sldMkLst>
        <pc:graphicFrameChg chg="mod modGraphic">
          <ac:chgData name="주 영애" userId="bce92ae37888ebe5" providerId="LiveId" clId="{C67B3A58-747E-4A80-B50B-299D41099C51}" dt="2022-07-13T02:05:28.593" v="16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473.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한동기술화학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코르디가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가죽 클리너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2022.07.11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99216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바닥에 제품을 뿌려 거품을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타올로</a:t>
                      </a:r>
                      <a:r>
                        <a:rPr lang="ko-KR" altLang="en-US" sz="1200" dirty="0"/>
                        <a:t> 가죽 소품을 닦아내는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코르디가</a:t>
                      </a:r>
                      <a:r>
                        <a:rPr lang="ko-KR" altLang="en-US" sz="1200" dirty="0"/>
                        <a:t> 가죽 클리너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아르간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호호바오일</a:t>
                      </a:r>
                      <a:r>
                        <a:rPr lang="ko-KR" altLang="en-US" sz="1200" dirty="0"/>
                        <a:t> 함유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보습 코팅 효과 </a:t>
                      </a:r>
                      <a:r>
                        <a:rPr lang="en-US" altLang="ko-KR" sz="1200" dirty="0"/>
                        <a:t>UP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코르디가</a:t>
                      </a:r>
                      <a:r>
                        <a:rPr lang="ko-KR" altLang="en-US" sz="1200" dirty="0"/>
                        <a:t> 가죽 클리너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아르간과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호호바</a:t>
                      </a:r>
                      <a:r>
                        <a:rPr lang="ko-KR" altLang="en-US" sz="1200" dirty="0"/>
                        <a:t> 오일로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보습과 코팅을 한번에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41006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96EA2F31-870C-2CA3-DE01-1CF81F5D8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639" y="2336287"/>
            <a:ext cx="2045109" cy="13901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91C4CB7-73DC-9FA3-CCAD-A2BEC2178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504" y="2306790"/>
            <a:ext cx="1933677" cy="141963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27AEAC9-57D8-50B3-49B3-B3B0B247C6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936" y="2306790"/>
            <a:ext cx="2041845" cy="141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8961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얼룩이 묻은 가죽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좌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얼룩이 제거된 가죽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우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분할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</a:t>
                      </a:r>
                      <a:r>
                        <a:rPr lang="en-US" altLang="ko-KR" sz="1200"/>
                        <a:t>)</a:t>
                      </a:r>
                      <a:r>
                        <a:rPr lang="ko-KR" altLang="en-US" sz="1200"/>
                        <a:t>미세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버블로 얼룩 제거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코르디가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가죽클리너로</a:t>
                      </a:r>
                      <a:r>
                        <a:rPr lang="ko-KR" altLang="en-US" sz="1200" dirty="0"/>
                        <a:t> 가죽 컨디션을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지키세요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미세한 거품으로 자극없이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가죽 컨디션을 회복하세요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606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BE4D6746-49C5-07F2-4AA0-71BF0E44A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336" y="2389238"/>
            <a:ext cx="1140541" cy="125852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B963E03-5347-45C9-3D4C-C50B71E434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877" y="2389237"/>
            <a:ext cx="1288026" cy="125852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A1BC7DC-5221-C006-F805-18C5C6919D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06" y="2389237"/>
            <a:ext cx="2045104" cy="125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3651</TotalTime>
  <Words>135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2022-07-13T02:05:36Z</dcterms:modified>
</cp:coreProperties>
</file>