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6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04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8E77C5F1-BBCE-4197-99DF-EF2DB6445B4D}"/>
    <pc:docChg chg="custSel modSld">
      <pc:chgData name="주 영애" userId="bce92ae37888ebe5" providerId="LiveId" clId="{8E77C5F1-BBCE-4197-99DF-EF2DB6445B4D}" dt="2022-08-18T00:55:19.325" v="762" actId="20577"/>
      <pc:docMkLst>
        <pc:docMk/>
      </pc:docMkLst>
      <pc:sldChg chg="addSp delSp modSp mod">
        <pc:chgData name="주 영애" userId="bce92ae37888ebe5" providerId="LiveId" clId="{8E77C5F1-BBCE-4197-99DF-EF2DB6445B4D}" dt="2022-08-18T00:54:08.633" v="718" actId="20577"/>
        <pc:sldMkLst>
          <pc:docMk/>
          <pc:sldMk cId="2095826202" sldId="332"/>
        </pc:sldMkLst>
        <pc:graphicFrameChg chg="mod modGraphic">
          <ac:chgData name="주 영애" userId="bce92ae37888ebe5" providerId="LiveId" clId="{8E77C5F1-BBCE-4197-99DF-EF2DB6445B4D}" dt="2022-08-18T00:54:08.633" v="718" actId="20577"/>
          <ac:graphicFrameMkLst>
            <pc:docMk/>
            <pc:sldMk cId="2095826202" sldId="332"/>
            <ac:graphicFrameMk id="6" creationId="{EEB0E80C-0D89-7EC7-EAF3-1A91F7BC9F22}"/>
          </ac:graphicFrameMkLst>
        </pc:graphicFrameChg>
        <pc:picChg chg="add del mod">
          <ac:chgData name="주 영애" userId="bce92ae37888ebe5" providerId="LiveId" clId="{8E77C5F1-BBCE-4197-99DF-EF2DB6445B4D}" dt="2022-08-18T00:28:11.441" v="156" actId="21"/>
          <ac:picMkLst>
            <pc:docMk/>
            <pc:sldMk cId="2095826202" sldId="332"/>
            <ac:picMk id="2" creationId="{5BF9D560-13C1-2DFD-45C4-CA2B989D7722}"/>
          </ac:picMkLst>
        </pc:picChg>
        <pc:picChg chg="del mod">
          <ac:chgData name="주 영애" userId="bce92ae37888ebe5" providerId="LiveId" clId="{8E77C5F1-BBCE-4197-99DF-EF2DB6445B4D}" dt="2022-08-18T00:47:43.827" v="568" actId="21"/>
          <ac:picMkLst>
            <pc:docMk/>
            <pc:sldMk cId="2095826202" sldId="332"/>
            <ac:picMk id="3" creationId="{E47FC357-E86F-1287-045A-88E4CE7B5262}"/>
          </ac:picMkLst>
        </pc:picChg>
        <pc:picChg chg="add mod">
          <ac:chgData name="주 영애" userId="bce92ae37888ebe5" providerId="LiveId" clId="{8E77C5F1-BBCE-4197-99DF-EF2DB6445B4D}" dt="2022-08-18T00:51:45.133" v="663" actId="1076"/>
          <ac:picMkLst>
            <pc:docMk/>
            <pc:sldMk cId="2095826202" sldId="332"/>
            <ac:picMk id="4" creationId="{0CBCB568-A5CF-130D-6E8D-BBC1794BE00A}"/>
          </ac:picMkLst>
        </pc:picChg>
        <pc:picChg chg="del">
          <ac:chgData name="주 영애" userId="bce92ae37888ebe5" providerId="LiveId" clId="{8E77C5F1-BBCE-4197-99DF-EF2DB6445B4D}" dt="2022-08-18T00:27:01.459" v="147" actId="21"/>
          <ac:picMkLst>
            <pc:docMk/>
            <pc:sldMk cId="2095826202" sldId="332"/>
            <ac:picMk id="7" creationId="{CCC106AF-AA9D-489F-7680-3B0611E0C4FC}"/>
          </ac:picMkLst>
        </pc:picChg>
        <pc:picChg chg="add mod">
          <ac:chgData name="주 영애" userId="bce92ae37888ebe5" providerId="LiveId" clId="{8E77C5F1-BBCE-4197-99DF-EF2DB6445B4D}" dt="2022-08-18T00:51:45.133" v="663" actId="1076"/>
          <ac:picMkLst>
            <pc:docMk/>
            <pc:sldMk cId="2095826202" sldId="332"/>
            <ac:picMk id="9" creationId="{704207E4-E098-4A37-491C-9617BF9B0476}"/>
          </ac:picMkLst>
        </pc:picChg>
        <pc:picChg chg="add mod">
          <ac:chgData name="주 영애" userId="bce92ae37888ebe5" providerId="LiveId" clId="{8E77C5F1-BBCE-4197-99DF-EF2DB6445B4D}" dt="2022-08-18T00:51:29.404" v="659" actId="1076"/>
          <ac:picMkLst>
            <pc:docMk/>
            <pc:sldMk cId="2095826202" sldId="332"/>
            <ac:picMk id="11" creationId="{C815BAF8-5020-67AA-4573-1B62201E7348}"/>
          </ac:picMkLst>
        </pc:picChg>
      </pc:sldChg>
      <pc:sldChg chg="addSp delSp modSp mod">
        <pc:chgData name="주 영애" userId="bce92ae37888ebe5" providerId="LiveId" clId="{8E77C5F1-BBCE-4197-99DF-EF2DB6445B4D}" dt="2022-08-18T00:55:19.325" v="762" actId="20577"/>
        <pc:sldMkLst>
          <pc:docMk/>
          <pc:sldMk cId="69959253" sldId="334"/>
        </pc:sldMkLst>
        <pc:graphicFrameChg chg="mod modGraphic">
          <ac:chgData name="주 영애" userId="bce92ae37888ebe5" providerId="LiveId" clId="{8E77C5F1-BBCE-4197-99DF-EF2DB6445B4D}" dt="2022-08-18T00:55:19.325" v="762" actId="20577"/>
          <ac:graphicFrameMkLst>
            <pc:docMk/>
            <pc:sldMk cId="69959253" sldId="334"/>
            <ac:graphicFrameMk id="6" creationId="{EEB0E80C-0D89-7EC7-EAF3-1A91F7BC9F22}"/>
          </ac:graphicFrameMkLst>
        </pc:graphicFrameChg>
        <pc:picChg chg="add mod">
          <ac:chgData name="주 영애" userId="bce92ae37888ebe5" providerId="LiveId" clId="{8E77C5F1-BBCE-4197-99DF-EF2DB6445B4D}" dt="2022-08-18T00:24:51.775" v="2" actId="1076"/>
          <ac:picMkLst>
            <pc:docMk/>
            <pc:sldMk cId="69959253" sldId="334"/>
            <ac:picMk id="2" creationId="{809693A1-1ED4-BEB7-EC71-76DB49B82D67}"/>
          </ac:picMkLst>
        </pc:picChg>
        <pc:picChg chg="del">
          <ac:chgData name="주 영애" userId="bce92ae37888ebe5" providerId="LiveId" clId="{8E77C5F1-BBCE-4197-99DF-EF2DB6445B4D}" dt="2022-08-18T00:24:45.723" v="0" actId="21"/>
          <ac:picMkLst>
            <pc:docMk/>
            <pc:sldMk cId="69959253" sldId="334"/>
            <ac:picMk id="3" creationId="{E74EBD97-78EC-F1CB-02CA-164A2DF174B1}"/>
          </ac:picMkLst>
        </pc:picChg>
        <pc:picChg chg="del">
          <ac:chgData name="주 영애" userId="bce92ae37888ebe5" providerId="LiveId" clId="{8E77C5F1-BBCE-4197-99DF-EF2DB6445B4D}" dt="2022-08-18T00:24:45.723" v="0" actId="21"/>
          <ac:picMkLst>
            <pc:docMk/>
            <pc:sldMk cId="69959253" sldId="334"/>
            <ac:picMk id="7" creationId="{30218C1A-F6A1-50C0-F149-180EECCD019D}"/>
          </ac:picMkLst>
        </pc:picChg>
      </pc:sldChg>
    </pc:docChg>
  </pc:docChgLst>
  <pc:docChgLst>
    <pc:chgData name="주 영애" userId="bce92ae37888ebe5" providerId="LiveId" clId="{D8648146-D189-4D17-ACFA-83BFC14D3750}"/>
    <pc:docChg chg="custSel modSld">
      <pc:chgData name="주 영애" userId="bce92ae37888ebe5" providerId="LiveId" clId="{D8648146-D189-4D17-ACFA-83BFC14D3750}" dt="2022-08-17T05:04:33.457" v="1115" actId="20577"/>
      <pc:docMkLst>
        <pc:docMk/>
      </pc:docMkLst>
      <pc:sldChg chg="modSp mod">
        <pc:chgData name="주 영애" userId="bce92ae37888ebe5" providerId="LiveId" clId="{D8648146-D189-4D17-ACFA-83BFC14D3750}" dt="2022-08-16T06:56:38.922" v="730" actId="20577"/>
        <pc:sldMkLst>
          <pc:docMk/>
          <pc:sldMk cId="2869286936" sldId="265"/>
        </pc:sldMkLst>
        <pc:spChg chg="mod">
          <ac:chgData name="주 영애" userId="bce92ae37888ebe5" providerId="LiveId" clId="{D8648146-D189-4D17-ACFA-83BFC14D3750}" dt="2022-08-16T06:56:38.922" v="730" actId="20577"/>
          <ac:spMkLst>
            <pc:docMk/>
            <pc:sldMk cId="2869286936" sldId="265"/>
            <ac:spMk id="14" creationId="{DDD1DDE8-936B-4DC0-BF1B-27AEE6664140}"/>
          </ac:spMkLst>
        </pc:spChg>
      </pc:sldChg>
      <pc:sldChg chg="modSp mod">
        <pc:chgData name="주 영애" userId="bce92ae37888ebe5" providerId="LiveId" clId="{D8648146-D189-4D17-ACFA-83BFC14D3750}" dt="2022-08-17T05:04:33.457" v="1115" actId="20577"/>
        <pc:sldMkLst>
          <pc:docMk/>
          <pc:sldMk cId="2095826202" sldId="332"/>
        </pc:sldMkLst>
        <pc:graphicFrameChg chg="mod modGraphic">
          <ac:chgData name="주 영애" userId="bce92ae37888ebe5" providerId="LiveId" clId="{D8648146-D189-4D17-ACFA-83BFC14D3750}" dt="2022-08-17T05:04:33.457" v="1115" actId="20577"/>
          <ac:graphicFrameMkLst>
            <pc:docMk/>
            <pc:sldMk cId="2095826202" sldId="332"/>
            <ac:graphicFrameMk id="6" creationId="{EEB0E80C-0D89-7EC7-EAF3-1A91F7BC9F22}"/>
          </ac:graphicFrameMkLst>
        </pc:graphicFrameChg>
      </pc:sldChg>
      <pc:sldChg chg="addSp delSp modSp mod">
        <pc:chgData name="주 영애" userId="bce92ae37888ebe5" providerId="LiveId" clId="{D8648146-D189-4D17-ACFA-83BFC14D3750}" dt="2022-08-17T05:04:06.370" v="1079"/>
        <pc:sldMkLst>
          <pc:docMk/>
          <pc:sldMk cId="69959253" sldId="334"/>
        </pc:sldMkLst>
        <pc:graphicFrameChg chg="mod modGraphic">
          <ac:chgData name="주 영애" userId="bce92ae37888ebe5" providerId="LiveId" clId="{D8648146-D189-4D17-ACFA-83BFC14D3750}" dt="2022-08-17T05:04:06.370" v="1079"/>
          <ac:graphicFrameMkLst>
            <pc:docMk/>
            <pc:sldMk cId="69959253" sldId="334"/>
            <ac:graphicFrameMk id="6" creationId="{EEB0E80C-0D89-7EC7-EAF3-1A91F7BC9F22}"/>
          </ac:graphicFrameMkLst>
        </pc:graphicFrameChg>
        <pc:picChg chg="add mod">
          <ac:chgData name="주 영애" userId="bce92ae37888ebe5" providerId="LiveId" clId="{D8648146-D189-4D17-ACFA-83BFC14D3750}" dt="2022-08-17T05:00:01.326" v="735" actId="1076"/>
          <ac:picMkLst>
            <pc:docMk/>
            <pc:sldMk cId="69959253" sldId="334"/>
            <ac:picMk id="4" creationId="{47273F77-3524-4186-E9E8-E46C75EAFF5A}"/>
          </ac:picMkLst>
        </pc:picChg>
        <pc:picChg chg="del">
          <ac:chgData name="주 영애" userId="bce92ae37888ebe5" providerId="LiveId" clId="{D8648146-D189-4D17-ACFA-83BFC14D3750}" dt="2022-08-17T04:59:28.099" v="731" actId="21"/>
          <ac:picMkLst>
            <pc:docMk/>
            <pc:sldMk cId="69959253" sldId="334"/>
            <ac:picMk id="11" creationId="{643B8C92-D3EC-8EDB-3E64-C417992761C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2022-08-18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482.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엔젤아로마스토리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 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히팅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쿨링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손발팩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2022.08.16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27360" y="370444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94632"/>
              </p:ext>
            </p:extLst>
          </p:nvPr>
        </p:nvGraphicFramePr>
        <p:xfrm>
          <a:off x="248478" y="1411357"/>
          <a:ext cx="11628783" cy="4836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연출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히팅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손팩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 err="1"/>
                        <a:t>발팩</a:t>
                      </a:r>
                      <a:r>
                        <a:rPr lang="ko-KR" altLang="en-US" sz="1200" dirty="0"/>
                        <a:t> 제품을 착용한 장면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(2</a:t>
                      </a:r>
                      <a:r>
                        <a:rPr lang="ko-KR" altLang="en-US" sz="1200" dirty="0"/>
                        <a:t>분할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팩을 착용한 상태에서</a:t>
                      </a:r>
                      <a:br>
                        <a:rPr lang="en-US" altLang="ko-KR" sz="1200" dirty="0"/>
                      </a:br>
                      <a:r>
                        <a:rPr lang="ko-KR" altLang="en-US" sz="1200" dirty="0"/>
                        <a:t>핸드폰</a:t>
                      </a:r>
                      <a:r>
                        <a:rPr lang="en-US" altLang="ko-KR" sz="1200" dirty="0"/>
                        <a:t>/</a:t>
                      </a:r>
                      <a:r>
                        <a:rPr lang="ko-KR" altLang="en-US" sz="1200" dirty="0"/>
                        <a:t>노트북</a:t>
                      </a:r>
                      <a:r>
                        <a:rPr lang="en-US" altLang="ko-KR" sz="1200" dirty="0"/>
                        <a:t>/</a:t>
                      </a:r>
                      <a:r>
                        <a:rPr lang="ko-KR" altLang="en-US" sz="1200" dirty="0" err="1"/>
                        <a:t>수건빠는장면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3</a:t>
                      </a:r>
                      <a:r>
                        <a:rPr lang="ko-KR" altLang="en-US" sz="1200" dirty="0"/>
                        <a:t>분할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지치고 건조한 손과 발의 필수 아이템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 err="1"/>
                        <a:t>엔젤루카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히팅</a:t>
                      </a:r>
                      <a:r>
                        <a:rPr lang="ko-KR" altLang="en-US" sz="1200" dirty="0"/>
                        <a:t> 손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/>
                        <a:t>발 팩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히팅</a:t>
                      </a:r>
                      <a:r>
                        <a:rPr lang="ko-KR" altLang="en-US" sz="1200" dirty="0"/>
                        <a:t> 마스크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핸드</a:t>
                      </a:r>
                      <a:r>
                        <a:rPr lang="en-US" altLang="ko-KR" sz="1200" dirty="0"/>
                        <a:t>/</a:t>
                      </a:r>
                      <a:r>
                        <a:rPr lang="ko-KR" altLang="en-US" sz="1200" dirty="0" err="1"/>
                        <a:t>풋</a:t>
                      </a:r>
                      <a:r>
                        <a:rPr lang="en-US" altLang="ko-KR" sz="1200" dirty="0"/>
                        <a:t>)</a:t>
                      </a:r>
                    </a:p>
                    <a:p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부드럽고 따뜻하게 </a:t>
                      </a:r>
                      <a:r>
                        <a:rPr lang="ko-KR" altLang="en-US" sz="1200" dirty="0" err="1"/>
                        <a:t>히팅</a:t>
                      </a:r>
                      <a:r>
                        <a:rPr lang="ko-KR" altLang="en-US" sz="1200" dirty="0"/>
                        <a:t> 손발 케어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15</a:t>
                      </a:r>
                      <a:r>
                        <a:rPr lang="ko-KR" altLang="en-US" sz="1200" dirty="0"/>
                        <a:t>분</a:t>
                      </a:r>
                      <a:r>
                        <a:rPr lang="en-US" altLang="ko-KR" sz="1200" dirty="0"/>
                        <a:t>~20</a:t>
                      </a:r>
                      <a:r>
                        <a:rPr lang="ko-KR" altLang="en-US" sz="1200" dirty="0"/>
                        <a:t>분 터치 </a:t>
                      </a:r>
                      <a:r>
                        <a:rPr lang="en-US" altLang="ko-KR" sz="1200" dirty="0"/>
                        <a:t>· </a:t>
                      </a:r>
                      <a:r>
                        <a:rPr lang="ko-KR" altLang="en-US" sz="1200" dirty="0"/>
                        <a:t>방수</a:t>
                      </a:r>
                      <a:br>
                        <a:rPr lang="en-US" altLang="ko-KR" sz="1200" dirty="0"/>
                      </a:br>
                      <a:r>
                        <a:rPr lang="ko-KR" altLang="en-US" sz="1200" dirty="0"/>
                        <a:t>지루한</a:t>
                      </a:r>
                      <a:r>
                        <a:rPr lang="en-US" altLang="ko-KR" sz="1200" dirty="0"/>
                        <a:t> </a:t>
                      </a:r>
                      <a:r>
                        <a:rPr lang="ko-KR" altLang="en-US" sz="1200" dirty="0"/>
                        <a:t>기다림은 </a:t>
                      </a:r>
                      <a:r>
                        <a:rPr lang="en-US" altLang="ko-KR" sz="1200" dirty="0"/>
                        <a:t>NO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엔젤루카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히팅</a:t>
                      </a:r>
                      <a:r>
                        <a:rPr lang="ko-KR" altLang="en-US" sz="1200" dirty="0"/>
                        <a:t> 손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 err="1"/>
                        <a:t>발팩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지친 손과 발을 따뜻하게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지루한 기다림은 </a:t>
                      </a:r>
                      <a:r>
                        <a:rPr lang="en-US" altLang="ko-KR" sz="1200" dirty="0"/>
                        <a:t>NO </a:t>
                      </a:r>
                      <a:r>
                        <a:rPr lang="en-US" altLang="ko-KR" sz="1200" dirty="0" err="1"/>
                        <a:t>NO</a:t>
                      </a:r>
                      <a:r>
                        <a:rPr lang="en-US" altLang="ko-KR" sz="1200" dirty="0"/>
                        <a:t>!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756547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9" name="그림 8">
            <a:extLst>
              <a:ext uri="{FF2B5EF4-FFF2-40B4-BE49-F238E27FC236}">
                <a16:creationId xmlns:a16="http://schemas.microsoft.com/office/drawing/2014/main" id="{B154A13C-3131-1A86-6C31-FCB05FA8A9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071" y="2434610"/>
            <a:ext cx="2025439" cy="1386348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47273F77-3524-4186-E9E8-E46C75EAF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1211" y="2135037"/>
            <a:ext cx="2260765" cy="1777765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809693A1-1ED4-BEB7-EC71-76DB49B82D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86" y="2339099"/>
            <a:ext cx="2281084" cy="1313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214909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비교 컷 </a:t>
                      </a:r>
                      <a:r>
                        <a:rPr lang="en-US" altLang="ko-KR" sz="1200" dirty="0"/>
                        <a:t>( </a:t>
                      </a:r>
                      <a:r>
                        <a:rPr lang="ko-KR" altLang="en-US" sz="1200" dirty="0"/>
                        <a:t>옆에 </a:t>
                      </a:r>
                      <a:r>
                        <a:rPr lang="ko-KR" altLang="en-US" sz="1200" dirty="0" err="1"/>
                        <a:t>엔젤루카</a:t>
                      </a:r>
                      <a:r>
                        <a:rPr lang="ko-KR" altLang="en-US" sz="1200" dirty="0"/>
                        <a:t> 상품 노출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착용한 상태에서 온도계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보들보들하게 </a:t>
                      </a:r>
                      <a:r>
                        <a:rPr lang="ko-KR" altLang="en-US" sz="1200" dirty="0" err="1"/>
                        <a:t>완벽케어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영양보습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 err="1"/>
                        <a:t>간편케어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 err="1"/>
                        <a:t>자연유래성분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“</a:t>
                      </a:r>
                      <a:r>
                        <a:rPr lang="ko-KR" altLang="en-US" sz="1200" dirty="0" err="1"/>
                        <a:t>따뜻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따뜻</a:t>
                      </a:r>
                      <a:r>
                        <a:rPr lang="en-US" altLang="ko-KR" sz="1200" dirty="0"/>
                        <a:t>” “</a:t>
                      </a:r>
                      <a:r>
                        <a:rPr lang="ko-KR" altLang="en-US" sz="1200" dirty="0" err="1"/>
                        <a:t>촉촉</a:t>
                      </a:r>
                      <a:r>
                        <a:rPr lang="en-US" altLang="ko-KR" sz="1200" dirty="0"/>
                        <a:t>”</a:t>
                      </a:r>
                      <a:r>
                        <a:rPr lang="ko-KR" altLang="en-US" sz="1200" dirty="0"/>
                        <a:t>  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효과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 err="1"/>
                        <a:t>임펙트</a:t>
                      </a:r>
                      <a:r>
                        <a:rPr lang="ko-KR" altLang="en-US" sz="1200" dirty="0"/>
                        <a:t> 느낌으로</a:t>
                      </a:r>
                      <a:r>
                        <a:rPr lang="en-US" altLang="ko-KR" sz="1200" dirty="0"/>
                        <a:t>)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err="1"/>
                        <a:t>엔젤루카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히팅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손발팩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따뜻하고 촉촉하게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엔젤루카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히팅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손발팩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068553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4" name="그림 3">
            <a:extLst>
              <a:ext uri="{FF2B5EF4-FFF2-40B4-BE49-F238E27FC236}">
                <a16:creationId xmlns:a16="http://schemas.microsoft.com/office/drawing/2014/main" id="{0CBCB568-A5CF-130D-6E8D-BBC1794BE0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071" y="2328856"/>
            <a:ext cx="2025439" cy="1386348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704207E4-E098-4A37-491C-9617BF9B04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941" y="2119241"/>
            <a:ext cx="921466" cy="788172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C815BAF8-5020-67AA-4573-1B62201E73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3797" y="1972154"/>
            <a:ext cx="2050774" cy="1870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3720</TotalTime>
  <Words>176</Words>
  <Application>Microsoft Office PowerPoint</Application>
  <PresentationFormat>와이드스크린</PresentationFormat>
  <Paragraphs>63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222</cp:revision>
  <dcterms:created xsi:type="dcterms:W3CDTF">2020-06-07T11:33:37Z</dcterms:created>
  <dcterms:modified xsi:type="dcterms:W3CDTF">2022-08-18T01:09:55Z</dcterms:modified>
</cp:coreProperties>
</file>