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>
        <p:scale>
          <a:sx n="99" d="100"/>
          <a:sy n="99" d="100"/>
        </p:scale>
        <p:origin x="-72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349</a:t>
              </a:r>
              <a:r>
                <a:rPr lang="en-US" altLang="ko-KR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. </a:t>
              </a:r>
              <a:r>
                <a:rPr lang="ko-KR" altLang="en-US" sz="2000" dirty="0" err="1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유니킨통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상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=""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=""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=""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안티곰팡이</a:t>
                </a:r>
                <a:r>
                  <a:rPr lang="ko-KR" altLang="en-US" sz="6000" b="1" spc="-300" dirty="0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샤워커텐</a:t>
                </a:r>
                <a:r>
                  <a:rPr lang="ko-KR" altLang="en-US" sz="6000" b="1" spc="-300" dirty="0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=""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=""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=""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790864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=""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=""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=""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=""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제품이 설치된 장면 </a:t>
                      </a:r>
                      <a:endParaRPr lang="en-US" altLang="ko-KR" sz="1200" dirty="0" smtClean="0"/>
                    </a:p>
                    <a:p>
                      <a:r>
                        <a:rPr lang="ko-KR" altLang="en-US" sz="1200" dirty="0" smtClean="0"/>
                        <a:t>조명 소품 활용 불빛이 반사되는 연출</a:t>
                      </a:r>
                      <a:endParaRPr lang="en-US" altLang="ko-KR" sz="1200" dirty="0" smtClean="0"/>
                    </a:p>
                    <a:p>
                      <a:r>
                        <a:rPr lang="ko-KR" altLang="en-US" sz="1200" dirty="0" smtClean="0"/>
                        <a:t>제품 뒤에 꽃 화분 소품 활용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봉에 링을 끼우고 마지막 </a:t>
                      </a:r>
                      <a:r>
                        <a:rPr lang="ko-KR" altLang="en-US" sz="1200" dirty="0" err="1" smtClean="0"/>
                        <a:t>압축봉의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ko-KR" altLang="en-US" sz="1200" dirty="0" err="1" smtClean="0"/>
                        <a:t>고무발</a:t>
                      </a:r>
                      <a:r>
                        <a:rPr lang="ko-KR" altLang="en-US" sz="1200" dirty="0" smtClean="0"/>
                        <a:t> 부분으로 쭉 이어지는 장면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봉을 </a:t>
                      </a:r>
                      <a:r>
                        <a:rPr lang="ko-KR" altLang="en-US" sz="1200" dirty="0" err="1" smtClean="0"/>
                        <a:t>욕조벽에</a:t>
                      </a:r>
                      <a:r>
                        <a:rPr lang="ko-KR" altLang="en-US" sz="1200" dirty="0" smtClean="0"/>
                        <a:t> 설치하는 모습 </a:t>
                      </a:r>
                      <a:endParaRPr lang="en-US" altLang="ko-KR" sz="1200" dirty="0" smtClean="0"/>
                    </a:p>
                    <a:p>
                      <a:r>
                        <a:rPr lang="en-US" altLang="ko-KR" sz="1200" dirty="0" smtClean="0"/>
                        <a:t>(</a:t>
                      </a:r>
                      <a:r>
                        <a:rPr lang="ko-KR" altLang="en-US" sz="1200" dirty="0" smtClean="0"/>
                        <a:t>돌려서 끼우는 마지막 단계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baseline="0" dirty="0" smtClean="0"/>
                        <a:t>연출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욕실을 아름답게</a:t>
                      </a:r>
                      <a:r>
                        <a:rPr lang="en-US" altLang="ko-KR" sz="1200" dirty="0" smtClean="0"/>
                        <a:t>! </a:t>
                      </a:r>
                      <a:r>
                        <a:rPr lang="ko-KR" altLang="en-US" sz="1200" dirty="0" err="1" smtClean="0"/>
                        <a:t>안티</a:t>
                      </a:r>
                      <a:r>
                        <a:rPr lang="ko-KR" altLang="en-US" sz="1200" dirty="0" smtClean="0"/>
                        <a:t> 곰팡이 투명욕실 샤워커튼 </a:t>
                      </a:r>
                      <a:r>
                        <a:rPr lang="ko-KR" altLang="en-US" sz="1200" dirty="0" err="1" smtClean="0"/>
                        <a:t>봉세트</a:t>
                      </a:r>
                      <a:r>
                        <a:rPr lang="en-US" altLang="ko-KR" sz="1200" dirty="0" smtClean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튼튼한 </a:t>
                      </a:r>
                      <a:r>
                        <a:rPr lang="ko-KR" altLang="en-US" sz="1200" dirty="0" err="1" smtClean="0"/>
                        <a:t>스텐레스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ko-KR" altLang="en-US" sz="1200" dirty="0" err="1" smtClean="0"/>
                        <a:t>압축봉</a:t>
                      </a:r>
                      <a:r>
                        <a:rPr lang="ko-KR" altLang="en-US" sz="1200" dirty="0" smtClean="0"/>
                        <a:t> 사용 안정감 </a:t>
                      </a:r>
                      <a:r>
                        <a:rPr lang="en-US" altLang="ko-KR" sz="1200" dirty="0" smtClean="0"/>
                        <a:t>UP </a:t>
                      </a:r>
                    </a:p>
                    <a:p>
                      <a:r>
                        <a:rPr lang="ko-KR" altLang="en-US" sz="1200" dirty="0" err="1" smtClean="0"/>
                        <a:t>고무재</a:t>
                      </a:r>
                      <a:r>
                        <a:rPr lang="ko-KR" altLang="en-US" sz="1200" dirty="0" smtClean="0"/>
                        <a:t> 요철 사용 미끄러짐 방지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봉 연결부의 내구성 </a:t>
                      </a:r>
                      <a:r>
                        <a:rPr lang="en-US" altLang="ko-KR" sz="1200" dirty="0" smtClean="0"/>
                        <a:t>UP </a:t>
                      </a:r>
                      <a:r>
                        <a:rPr lang="ko-KR" altLang="en-US" sz="1200" dirty="0" smtClean="0"/>
                        <a:t>미세조정 휠 사용으로 섬세한 조절 가능</a:t>
                      </a:r>
                      <a:endParaRPr lang="en-US" altLang="ko-KR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=""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=""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055" y="2265245"/>
            <a:ext cx="1751798" cy="152710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268" y="2435191"/>
            <a:ext cx="1162955" cy="1184242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223" y="2435192"/>
            <a:ext cx="1156734" cy="1184241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6323798" y="2915785"/>
            <a:ext cx="317634" cy="22602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558" y="2325403"/>
            <a:ext cx="2228850" cy="141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=""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775027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=""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=""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=""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=""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물방울이 제품을 타고 흐르는 장면 </a:t>
                      </a:r>
                      <a:endParaRPr lang="en-US" altLang="ko-KR" sz="1200" dirty="0" smtClean="0"/>
                    </a:p>
                    <a:p>
                      <a:r>
                        <a:rPr lang="en-US" altLang="ko-KR" sz="1200" dirty="0" smtClean="0"/>
                        <a:t>(</a:t>
                      </a:r>
                      <a:r>
                        <a:rPr lang="ko-KR" altLang="en-US" sz="1200" dirty="0" smtClean="0"/>
                        <a:t>샤워기나 물컵의 물로 활용</a:t>
                      </a:r>
                      <a:r>
                        <a:rPr lang="en-US" altLang="ko-KR" sz="1200" dirty="0" smtClean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제품을 펼쳤다가 걷히는 장면 연출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 smtClean="0"/>
                        <a:t>EVA</a:t>
                      </a:r>
                      <a:r>
                        <a:rPr lang="ko-KR" altLang="en-US" sz="1200" dirty="0" smtClean="0"/>
                        <a:t>소재 사용 부드러운 촉감 인체 무해 </a:t>
                      </a:r>
                      <a:endParaRPr lang="en-US" altLang="ko-KR" sz="1200" dirty="0" smtClean="0"/>
                    </a:p>
                    <a:p>
                      <a:r>
                        <a:rPr lang="ko-KR" altLang="en-US" sz="1200" dirty="0" smtClean="0"/>
                        <a:t>곰팡이 방지 기능 완벽 방수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 smtClean="0"/>
                        <a:t>#</a:t>
                      </a:r>
                      <a:r>
                        <a:rPr lang="ko-KR" altLang="en-US" sz="1200" dirty="0" err="1" smtClean="0"/>
                        <a:t>아쿠아</a:t>
                      </a:r>
                      <a:r>
                        <a:rPr lang="ko-KR" altLang="en-US" sz="1200" dirty="0" smtClean="0"/>
                        <a:t> 버블 </a:t>
                      </a:r>
                      <a:r>
                        <a:rPr lang="en-US" altLang="ko-KR" sz="1200" dirty="0" smtClean="0"/>
                        <a:t>#</a:t>
                      </a:r>
                      <a:r>
                        <a:rPr lang="ko-KR" altLang="en-US" sz="1200" dirty="0" err="1" smtClean="0"/>
                        <a:t>스몰스톤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en-US" altLang="ko-KR" sz="1200" dirty="0" smtClean="0"/>
                        <a:t>#</a:t>
                      </a:r>
                      <a:r>
                        <a:rPr lang="ko-KR" altLang="en-US" sz="1200" dirty="0" smtClean="0"/>
                        <a:t>글라스스타일 </a:t>
                      </a:r>
                      <a:r>
                        <a:rPr lang="en-US" altLang="ko-KR" sz="1200" dirty="0" smtClean="0"/>
                        <a:t>#</a:t>
                      </a:r>
                      <a:r>
                        <a:rPr lang="ko-KR" altLang="en-US" sz="1200" dirty="0" smtClean="0"/>
                        <a:t>투명무지 </a:t>
                      </a:r>
                      <a:r>
                        <a:rPr lang="en-US" altLang="ko-KR" sz="1200" dirty="0" smtClean="0"/>
                        <a:t>#</a:t>
                      </a:r>
                      <a:r>
                        <a:rPr lang="ko-KR" altLang="en-US" sz="1200" dirty="0" smtClean="0"/>
                        <a:t>펄 반투명 </a:t>
                      </a:r>
                      <a:r>
                        <a:rPr lang="en-US" altLang="ko-KR" sz="1200" dirty="0" smtClean="0"/>
                        <a:t>6</a:t>
                      </a:r>
                      <a:r>
                        <a:rPr lang="ko-KR" altLang="en-US" sz="1200" dirty="0" smtClean="0"/>
                        <a:t>가지</a:t>
                      </a:r>
                      <a:r>
                        <a:rPr lang="ko-KR" altLang="en-US" sz="1200" baseline="0" dirty="0" smtClean="0"/>
                        <a:t> 다양한 디자인</a:t>
                      </a:r>
                      <a:r>
                        <a:rPr lang="en-US" altLang="ko-KR" sz="1200" baseline="0" dirty="0" smtClean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=""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=""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048" y="2299897"/>
            <a:ext cx="2098306" cy="138610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776" y="2278964"/>
            <a:ext cx="2011680" cy="140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=""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4192</TotalTime>
  <Words>168</Words>
  <Application>Microsoft Office PowerPoint</Application>
  <PresentationFormat>사용자 지정</PresentationFormat>
  <Paragraphs>57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Windows 사용자</cp:lastModifiedBy>
  <cp:revision>222</cp:revision>
  <dcterms:created xsi:type="dcterms:W3CDTF">2020-06-07T11:33:37Z</dcterms:created>
  <dcterms:modified xsi:type="dcterms:W3CDTF">2022-05-19T12:16:20Z</dcterms:modified>
</cp:coreProperties>
</file>