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4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94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주 영애" userId="bce92ae37888ebe5" providerId="LiveId" clId="{4DB720FA-A85A-4A5D-B715-84A66E4B3DFB}"/>
    <pc:docChg chg="modSld">
      <pc:chgData name="주 영애" userId="bce92ae37888ebe5" providerId="LiveId" clId="{4DB720FA-A85A-4A5D-B715-84A66E4B3DFB}" dt="2022-07-08T03:18:11.325" v="139" actId="20577"/>
      <pc:docMkLst>
        <pc:docMk/>
      </pc:docMkLst>
      <pc:sldChg chg="modSp mod">
        <pc:chgData name="주 영애" userId="bce92ae37888ebe5" providerId="LiveId" clId="{4DB720FA-A85A-4A5D-B715-84A66E4B3DFB}" dt="2022-07-08T03:18:11.325" v="139" actId="20577"/>
        <pc:sldMkLst>
          <pc:docMk/>
          <pc:sldMk cId="69959253" sldId="334"/>
        </pc:sldMkLst>
        <pc:graphicFrameChg chg="mod modGraphic">
          <ac:chgData name="주 영애" userId="bce92ae37888ebe5" providerId="LiveId" clId="{4DB720FA-A85A-4A5D-B715-84A66E4B3DFB}" dt="2022-07-08T03:18:11.325" v="139" actId="20577"/>
          <ac:graphicFrameMkLst>
            <pc:docMk/>
            <pc:sldMk cId="69959253" sldId="334"/>
            <ac:graphicFrameMk id="6" creationId="{EEB0E80C-0D89-7EC7-EAF3-1A91F7BC9F22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2022-07-08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2022-07-08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2022-07-08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2022-07-08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2022-07-08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0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491. 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빅셀바이오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캘러스필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미스트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키트</a:t>
                </a:r>
                <a:r>
                  <a:rPr lang="en-US" altLang="ko-KR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3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종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2022.07.07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609033"/>
              </p:ext>
            </p:extLst>
          </p:nvPr>
        </p:nvGraphicFramePr>
        <p:xfrm>
          <a:off x="248478" y="1411357"/>
          <a:ext cx="11628783" cy="50036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82139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발에 제품을 뿌리는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풋파일</a:t>
                      </a:r>
                      <a:r>
                        <a:rPr lang="ko-KR" altLang="en-US" sz="1200" dirty="0"/>
                        <a:t> 제품으로 발을 문지르는 장면</a:t>
                      </a:r>
                      <a:br>
                        <a:rPr lang="en-US" altLang="ko-KR" sz="1200" dirty="0"/>
                      </a:br>
                      <a:r>
                        <a:rPr lang="en-US" altLang="ko-KR" sz="1200" dirty="0"/>
                        <a:t>(</a:t>
                      </a:r>
                      <a:r>
                        <a:rPr lang="ko-KR" altLang="en-US" sz="1200" dirty="0"/>
                        <a:t>각질 많이 떨어지는 장면 필수</a:t>
                      </a:r>
                      <a:r>
                        <a:rPr lang="en-US" altLang="ko-KR" sz="1200" dirty="0"/>
                        <a:t>)</a:t>
                      </a:r>
                    </a:p>
                    <a:p>
                      <a:br>
                        <a:rPr lang="en-US" altLang="ko-KR" sz="1200" dirty="0"/>
                      </a:br>
                      <a:r>
                        <a:rPr lang="en-US" altLang="ko-KR" sz="1200" dirty="0"/>
                        <a:t>- </a:t>
                      </a:r>
                      <a:r>
                        <a:rPr lang="ko-KR" altLang="en-US" sz="1200" dirty="0"/>
                        <a:t>업체 요구 </a:t>
                      </a:r>
                      <a:r>
                        <a:rPr lang="en-US" altLang="ko-KR" sz="1200" dirty="0"/>
                        <a:t>-</a:t>
                      </a:r>
                      <a:br>
                        <a:rPr lang="en-US" altLang="ko-KR" sz="1200" dirty="0"/>
                      </a:br>
                      <a:r>
                        <a:rPr lang="ko-KR" altLang="en-US" sz="1200" dirty="0"/>
                        <a:t>화면 가득히 나오는 장면이 필요합니다</a:t>
                      </a:r>
                      <a:r>
                        <a:rPr lang="en-US" altLang="ko-KR" sz="1200" dirty="0"/>
                        <a:t>.</a:t>
                      </a:r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발에 크림 제품을 바르는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발 뒤꿈치에 </a:t>
                      </a:r>
                      <a:r>
                        <a:rPr lang="ko-KR" altLang="en-US" sz="1200" dirty="0" err="1"/>
                        <a:t>미스트</a:t>
                      </a:r>
                      <a:r>
                        <a:rPr lang="ko-KR" altLang="en-US" sz="1200" dirty="0"/>
                        <a:t> 분사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풋파일로</a:t>
                      </a:r>
                      <a:r>
                        <a:rPr lang="ko-KR" altLang="en-US" sz="1200" dirty="0"/>
                        <a:t> 각질을 제거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모이스처</a:t>
                      </a:r>
                      <a:r>
                        <a:rPr lang="ko-KR" altLang="en-US" sz="1200" dirty="0"/>
                        <a:t> 크림으로 보습 마무리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896388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발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429CC570-358E-6A9A-01FA-FF53E9C1B0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3755" y="2345198"/>
            <a:ext cx="2130321" cy="1292737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9F714511-E3B0-731F-0FC7-D968BCFF06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735" y="2345198"/>
            <a:ext cx="2130321" cy="129273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86F6C516-CA9B-FD8D-EE03-9E50B0086B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8973" y="2345198"/>
            <a:ext cx="2130321" cy="1292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545347"/>
              </p:ext>
            </p:extLst>
          </p:nvPr>
        </p:nvGraphicFramePr>
        <p:xfrm>
          <a:off x="248478" y="1411357"/>
          <a:ext cx="11628783" cy="47789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781130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깨끗해진 발을 보여주는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/>
                        <a:t>제품 전체 구성 연출 컷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에센셜오일</a:t>
                      </a:r>
                      <a:r>
                        <a:rPr lang="ko-KR" altLang="en-US" sz="1200" dirty="0"/>
                        <a:t> 성분으로 </a:t>
                      </a:r>
                      <a:r>
                        <a:rPr lang="ko-KR" altLang="en-US" sz="1200" dirty="0" err="1"/>
                        <a:t>리프레시</a:t>
                      </a:r>
                      <a:r>
                        <a:rPr lang="ko-KR" altLang="en-US" sz="1200" dirty="0"/>
                        <a:t> 효과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ko-KR" altLang="en-US" sz="1200" dirty="0" err="1"/>
                        <a:t>캘러스필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미스트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풋파일</a:t>
                      </a:r>
                      <a:r>
                        <a:rPr lang="ko-KR" altLang="en-US" sz="1200" dirty="0"/>
                        <a:t> </a:t>
                      </a:r>
                      <a:r>
                        <a:rPr lang="ko-KR" altLang="en-US" sz="1200" dirty="0" err="1"/>
                        <a:t>모이스처</a:t>
                      </a:r>
                      <a:r>
                        <a:rPr lang="ko-KR" altLang="en-US" sz="1200" dirty="0"/>
                        <a:t> 크림 </a:t>
                      </a:r>
                      <a:r>
                        <a:rPr lang="en-US" altLang="ko-KR" sz="1200" dirty="0"/>
                        <a:t>3</a:t>
                      </a:r>
                      <a:r>
                        <a:rPr lang="ko-KR" altLang="en-US" sz="1200" dirty="0"/>
                        <a:t>종 세트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ko-KR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718025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발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D4A4FA8F-D57D-7040-7D89-5B1941E39C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7181" y="2349090"/>
            <a:ext cx="2067232" cy="1239684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1620C1ED-D012-4461-E9F6-BE5CE8ECD3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3116" y="2349091"/>
            <a:ext cx="2099394" cy="1239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3664</TotalTime>
  <Words>126</Words>
  <Application>Microsoft Office PowerPoint</Application>
  <PresentationFormat>와이드스크린</PresentationFormat>
  <Paragraphs>52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주 영애</cp:lastModifiedBy>
  <cp:revision>219</cp:revision>
  <dcterms:created xsi:type="dcterms:W3CDTF">2020-06-07T11:33:37Z</dcterms:created>
  <dcterms:modified xsi:type="dcterms:W3CDTF">2022-07-08T03:18:13Z</dcterms:modified>
</cp:coreProperties>
</file>