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99" d="100"/>
          <a:sy n="99" d="100"/>
        </p:scale>
        <p:origin x="-1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290. </a:t>
              </a:r>
              <a:r>
                <a:rPr lang="ko-KR" altLang="en-US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메이드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G-BOT 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허브비누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6401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작은 식탁 위 바구니 안에 제품 담겨있는 모습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여성이 비누를 들고</a:t>
                      </a:r>
                      <a:r>
                        <a:rPr lang="ko-KR" altLang="en-US" sz="1400" baseline="0" dirty="0" smtClean="0">
                          <a:solidFill>
                            <a:schemeClr val="tx1"/>
                          </a:solidFill>
                        </a:rPr>
                        <a:t> 있는 장면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baseline="0" dirty="0" smtClean="0">
                          <a:solidFill>
                            <a:schemeClr val="tx1"/>
                          </a:solidFill>
                        </a:rPr>
                        <a:t>거품내기 전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거품을 낸 손바닥 모습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알록달록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Cute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G-BOT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baseline="0" dirty="0" smtClean="0">
                          <a:solidFill>
                            <a:schemeClr val="tx1"/>
                          </a:solidFill>
                        </a:rPr>
                        <a:t>허브 비누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순수 자연 성분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세정력 우수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피부 진정 수분 보습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15684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41" y="2341346"/>
            <a:ext cx="2582780" cy="116225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89" y="2337737"/>
            <a:ext cx="2685449" cy="1162251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625" y="2341346"/>
            <a:ext cx="1905803" cy="116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372334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원으로 모은 제품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일렬로 쌓아 올린 제품 이미지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가지 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아로마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</a:rPr>
                        <a:t> 향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메이드윤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G-BOT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baseline="0" dirty="0" smtClean="0">
                          <a:solidFill>
                            <a:schemeClr val="tx1"/>
                          </a:solidFill>
                        </a:rPr>
                        <a:t>허브 비누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4817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8" y="2184935"/>
            <a:ext cx="1651863" cy="150073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176" y="2184935"/>
            <a:ext cx="1914025" cy="150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109</Words>
  <Application>Microsoft Office PowerPoint</Application>
  <PresentationFormat>사용자 지정</PresentationFormat>
  <Paragraphs>51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210</cp:revision>
  <dcterms:created xsi:type="dcterms:W3CDTF">2020-06-07T11:33:37Z</dcterms:created>
  <dcterms:modified xsi:type="dcterms:W3CDTF">2022-05-12T11:14:44Z</dcterms:modified>
</cp:coreProperties>
</file>