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1807D3B0-69F4-4C5B-B8F1-3865BA4822BF}"/>
    <pc:docChg chg="undo custSel modSld">
      <pc:chgData name="주 영애" userId="bce92ae37888ebe5" providerId="LiveId" clId="{1807D3B0-69F4-4C5B-B8F1-3865BA4822BF}" dt="2022-08-16T03:28:02.661" v="82"/>
      <pc:docMkLst>
        <pc:docMk/>
      </pc:docMkLst>
      <pc:sldChg chg="modSp mod">
        <pc:chgData name="주 영애" userId="bce92ae37888ebe5" providerId="LiveId" clId="{1807D3B0-69F4-4C5B-B8F1-3865BA4822BF}" dt="2022-08-16T03:28:02.661" v="82"/>
        <pc:sldMkLst>
          <pc:docMk/>
          <pc:sldMk cId="2095826202" sldId="332"/>
        </pc:sldMkLst>
        <pc:graphicFrameChg chg="mod modGraphic">
          <ac:chgData name="주 영애" userId="bce92ae37888ebe5" providerId="LiveId" clId="{1807D3B0-69F4-4C5B-B8F1-3865BA4822BF}" dt="2022-08-16T03:28:02.661" v="82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523.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㈜청운산업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온수매트보일러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2022.07.19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42420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</a:t>
                      </a:r>
                      <a:r>
                        <a:rPr lang="ko-KR" altLang="en-US" sz="1200" dirty="0" err="1"/>
                        <a:t>벨브를</a:t>
                      </a:r>
                      <a:r>
                        <a:rPr lang="ko-KR" altLang="en-US" sz="1200" dirty="0"/>
                        <a:t> 매트와 연결하는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전원을 켜는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온도조절 레버를 조작하는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원터치 밸브로 간편한 연결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간단한 전원</a:t>
                      </a:r>
                      <a:r>
                        <a:rPr lang="en-US" altLang="ko-KR" sz="1200" dirty="0"/>
                        <a:t>ON/OFF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자동타이머 온도 조절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원터치로 연결하고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간편한 조작방법으로 쉽게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자동으로 온도를 조절하고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36904B60-B10C-F5D4-EC30-F51C27F4B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08" y="2407033"/>
            <a:ext cx="2028496" cy="130312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2245DB5-EC17-C2E9-7D03-4BA0A7CB3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879" y="2407033"/>
            <a:ext cx="2013631" cy="130312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5604952-4502-B397-04B5-845AE249E5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42" y="2407033"/>
            <a:ext cx="2028496" cy="13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76084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매트 위에 손을 올려보는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형 </a:t>
                      </a:r>
                      <a:r>
                        <a:rPr lang="en-US" altLang="ko-KR" sz="1200" dirty="0"/>
                        <a:t>/ B</a:t>
                      </a:r>
                      <a:r>
                        <a:rPr lang="ko-KR" altLang="en-US" sz="1200" dirty="0"/>
                        <a:t>형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온수 순환방식 저소음 설계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청운 온수매트 보일러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A</a:t>
                      </a:r>
                      <a:r>
                        <a:rPr lang="ko-KR" altLang="en-US" sz="1200"/>
                        <a:t>타입 </a:t>
                      </a:r>
                      <a:r>
                        <a:rPr lang="en-US" altLang="ko-KR" sz="1200"/>
                        <a:t>B</a:t>
                      </a:r>
                      <a:r>
                        <a:rPr lang="ko-KR" altLang="en-US" sz="1200"/>
                        <a:t>타입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온수 순환방식으로 소음 없이 따뜻하게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청운 온수매트 저소음 보일러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34A3F0E-6AE4-2A6F-F275-EBAC02A85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421" y="2379227"/>
            <a:ext cx="1011562" cy="143679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C2F2172-C1DD-523B-EB2A-D8730EA2CB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83" y="2379227"/>
            <a:ext cx="1448943" cy="143679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580F315-1C25-EB6E-1D85-1559A839F1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18" y="2379227"/>
            <a:ext cx="2070192" cy="143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</TotalTime>
  <Words>133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2022-08-16T03:28:02Z</dcterms:modified>
</cp:coreProperties>
</file>