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7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173.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호호팩토리협동조합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오가닉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출산용품세트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765714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전체 구성 바닥에 놓여져 있는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저고리 제품을 펼쳐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턱받침 제품을 뒤집어 소재 디테일 만져보는</a:t>
                      </a:r>
                      <a:r>
                        <a:rPr lang="ko-KR" altLang="en-US" sz="1200" baseline="0" dirty="0"/>
                        <a:t> </a:t>
                      </a:r>
                      <a:r>
                        <a:rPr lang="ko-KR" altLang="en-US" sz="1200" dirty="0"/>
                        <a:t>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호호팩토리</a:t>
                      </a:r>
                      <a:r>
                        <a:rPr lang="ko-KR" altLang="en-US" sz="1200" dirty="0"/>
                        <a:t> 시니어 봉제사 </a:t>
                      </a:r>
                      <a:r>
                        <a:rPr lang="ko-KR" altLang="en-US" sz="1200" dirty="0" err="1"/>
                        <a:t>핸드메이드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오가닉</a:t>
                      </a:r>
                      <a:r>
                        <a:rPr lang="ko-KR" altLang="en-US" sz="1200" dirty="0"/>
                        <a:t> 출산용품세트</a:t>
                      </a:r>
                      <a:r>
                        <a:rPr lang="en-US" altLang="ko-KR" sz="1200" dirty="0"/>
                        <a:t>6</a:t>
                      </a:r>
                      <a:r>
                        <a:rPr lang="ko-KR" altLang="en-US" sz="1200" dirty="0"/>
                        <a:t>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aseline="0" dirty="0"/>
                        <a:t>순수 국내 제작</a:t>
                      </a:r>
                      <a:r>
                        <a:rPr lang="ko-KR" altLang="en-US" sz="1200" dirty="0"/>
                        <a:t> 식물성</a:t>
                      </a:r>
                      <a:r>
                        <a:rPr lang="en-US" altLang="ko-KR" sz="1200" baseline="0" dirty="0"/>
                        <a:t> </a:t>
                      </a:r>
                      <a:r>
                        <a:rPr lang="ko-KR" altLang="en-US" sz="1200" baseline="0" dirty="0"/>
                        <a:t>천연 </a:t>
                      </a:r>
                      <a:r>
                        <a:rPr lang="en-US" altLang="ko-KR" sz="1200" baseline="0" dirty="0"/>
                        <a:t> </a:t>
                      </a:r>
                      <a:r>
                        <a:rPr lang="ko-KR" altLang="en-US" sz="1200" baseline="0" dirty="0" err="1"/>
                        <a:t>오가닉</a:t>
                      </a:r>
                      <a:r>
                        <a:rPr lang="ko-KR" altLang="en-US" sz="1200" baseline="0" dirty="0"/>
                        <a:t> 순면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소중한 아가에게 가장 편안감을 주는 </a:t>
                      </a:r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단 입체 최고급 봉제  퀄리티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별개촬영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별개촬영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별개촬영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227" y="2204184"/>
            <a:ext cx="1962752" cy="148229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524" y="2204184"/>
            <a:ext cx="2089083" cy="148229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675" y="2204184"/>
            <a:ext cx="2020504" cy="148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844425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 싸개 제품을 손으로 들어 손가락에 끼워보는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피부보호 체온유지 통기성 흡습성 우수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손</a:t>
                      </a:r>
                      <a:r>
                        <a:rPr lang="en-US" altLang="ko-KR" sz="1200" dirty="0"/>
                        <a:t>-</a:t>
                      </a:r>
                      <a:r>
                        <a:rPr lang="ko-KR" altLang="en-US" sz="1200" dirty="0"/>
                        <a:t>발싸개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모자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 err="1"/>
                        <a:t>베넷저고리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 err="1"/>
                        <a:t>양면턱받이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 err="1"/>
                        <a:t>전용파우치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오가닉출산용품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6</a:t>
                      </a:r>
                      <a:r>
                        <a:rPr lang="ko-KR" altLang="en-US" sz="1200"/>
                        <a:t>종세트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별개촬영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/>
                        <a:t>별개촬영</a:t>
                      </a:r>
                    </a:p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255" y="2242686"/>
            <a:ext cx="2114351" cy="143416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019" y="2242686"/>
            <a:ext cx="1068403" cy="143416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422" y="2235467"/>
            <a:ext cx="1260911" cy="144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</TotalTime>
  <Words>135</Words>
  <Application>Microsoft Office PowerPoint</Application>
  <PresentationFormat>와이드스크린</PresentationFormat>
  <Paragraphs>55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223</cp:revision>
  <dcterms:created xsi:type="dcterms:W3CDTF">2020-06-07T11:33:37Z</dcterms:created>
  <dcterms:modified xsi:type="dcterms:W3CDTF">2022-06-10T00:13:55Z</dcterms:modified>
</cp:coreProperties>
</file>