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2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AC33C81D-5010-4B97-BE6F-5A7303EEA3E9}"/>
    <pc:docChg chg="custSel modSld">
      <pc:chgData name="주 영애" userId="bce92ae37888ebe5" providerId="LiveId" clId="{AC33C81D-5010-4B97-BE6F-5A7303EEA3E9}" dt="2022-07-11T08:20:17.905" v="453"/>
      <pc:docMkLst>
        <pc:docMk/>
      </pc:docMkLst>
      <pc:sldChg chg="modSp mod">
        <pc:chgData name="주 영애" userId="bce92ae37888ebe5" providerId="LiveId" clId="{AC33C81D-5010-4B97-BE6F-5A7303EEA3E9}" dt="2022-07-11T08:20:17.905" v="453"/>
        <pc:sldMkLst>
          <pc:docMk/>
          <pc:sldMk cId="2095826202" sldId="332"/>
        </pc:sldMkLst>
        <pc:graphicFrameChg chg="mod modGraphic">
          <ac:chgData name="주 영애" userId="bce92ae37888ebe5" providerId="LiveId" clId="{AC33C81D-5010-4B97-BE6F-5A7303EEA3E9}" dt="2022-07-11T08:20:17.905" v="453"/>
          <ac:graphicFrameMkLst>
            <pc:docMk/>
            <pc:sldMk cId="2095826202" sldId="332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AC33C81D-5010-4B97-BE6F-5A7303EEA3E9}" dt="2022-07-11T08:20:06.872" v="448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addSp delSp modSp mod">
        <pc:chgData name="주 영애" userId="bce92ae37888ebe5" providerId="LiveId" clId="{AC33C81D-5010-4B97-BE6F-5A7303EEA3E9}" dt="2022-07-11T08:19:32.988" v="355"/>
        <pc:sldMkLst>
          <pc:docMk/>
          <pc:sldMk cId="69959253" sldId="334"/>
        </pc:sldMkLst>
        <pc:graphicFrameChg chg="mod modGraphic">
          <ac:chgData name="주 영애" userId="bce92ae37888ebe5" providerId="LiveId" clId="{AC33C81D-5010-4B97-BE6F-5A7303EEA3E9}" dt="2022-07-11T08:19:00.556" v="270"/>
          <ac:graphicFrameMkLst>
            <pc:docMk/>
            <pc:sldMk cId="69959253" sldId="334"/>
            <ac:graphicFrameMk id="5" creationId="{1CE5C6E1-D015-89EE-1886-A8071197E956}"/>
          </ac:graphicFrameMkLst>
        </pc:graphicFrameChg>
        <pc:graphicFrameChg chg="mod modGraphic">
          <ac:chgData name="주 영애" userId="bce92ae37888ebe5" providerId="LiveId" clId="{AC33C81D-5010-4B97-BE6F-5A7303EEA3E9}" dt="2022-07-11T08:19:32.988" v="355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add del mod">
          <ac:chgData name="주 영애" userId="bce92ae37888ebe5" providerId="LiveId" clId="{AC33C81D-5010-4B97-BE6F-5A7303EEA3E9}" dt="2022-07-08T02:25:31.726" v="2" actId="21"/>
          <ac:picMkLst>
            <pc:docMk/>
            <pc:sldMk cId="69959253" sldId="334"/>
            <ac:picMk id="8" creationId="{DC4B6AC7-EE82-B837-7067-B560854D7A5D}"/>
          </ac:picMkLst>
        </pc:picChg>
      </pc:sldChg>
    </pc:docChg>
  </pc:docChgLst>
  <pc:docChgLst>
    <pc:chgData name="이 경화" userId="d75e634ff0a81a2b" providerId="LiveId" clId="{CAEC8D2F-F0E0-4BF5-854D-CF1AA54E3014}"/>
    <pc:docChg chg="modSld">
      <pc:chgData name="이 경화" userId="d75e634ff0a81a2b" providerId="LiveId" clId="{CAEC8D2F-F0E0-4BF5-854D-CF1AA54E3014}" dt="2022-07-07T11:11:05.396" v="2" actId="20577"/>
      <pc:docMkLst>
        <pc:docMk/>
      </pc:docMkLst>
      <pc:sldChg chg="modSp mod">
        <pc:chgData name="이 경화" userId="d75e634ff0a81a2b" providerId="LiveId" clId="{CAEC8D2F-F0E0-4BF5-854D-CF1AA54E3014}" dt="2022-07-07T11:11:05.396" v="2" actId="20577"/>
        <pc:sldMkLst>
          <pc:docMk/>
          <pc:sldMk cId="2869286936" sldId="265"/>
        </pc:sldMkLst>
        <pc:spChg chg="mod">
          <ac:chgData name="이 경화" userId="d75e634ff0a81a2b" providerId="LiveId" clId="{CAEC8D2F-F0E0-4BF5-854D-CF1AA54E3014}" dt="2022-07-07T11:11:05.396" v="2" actId="20577"/>
          <ac:spMkLst>
            <pc:docMk/>
            <pc:sldMk cId="2869286936" sldId="265"/>
            <ac:spMk id="14" creationId="{DDD1DDE8-936B-4DC0-BF1B-27AEE6664140}"/>
          </ac:spMkLst>
        </pc:spChg>
        <pc:grpChg chg="mod">
          <ac:chgData name="이 경화" userId="d75e634ff0a81a2b" providerId="LiveId" clId="{CAEC8D2F-F0E0-4BF5-854D-CF1AA54E3014}" dt="2022-07-07T11:11:02.684" v="0" actId="1076"/>
          <ac:grpSpMkLst>
            <pc:docMk/>
            <pc:sldMk cId="2869286936" sldId="265"/>
            <ac:grpSpMk id="21" creationId="{270EE45B-85D7-4BFF-9885-3C4AEC73675A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05376" y="2026590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556.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휴메이크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맨허스트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쉐이빙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젤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2022.07.08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700130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남자 모델이 턱을 보며 인상을 쓰는 모습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손에 덜어내는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얼굴에 제품을 바르고 면도하는 모습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매일하는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면도로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자극받는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피부를 위해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저자극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약산성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거품없는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수용성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젤타입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착 붙는 밀착감으로</a:t>
                      </a:r>
                      <a:r>
                        <a:rPr lang="en-US" altLang="ko-KR" sz="1200" dirty="0"/>
                        <a:t> </a:t>
                      </a:r>
                      <a:r>
                        <a:rPr lang="ko-KR" altLang="en-US" sz="1200" dirty="0"/>
                        <a:t>부드럽게 면도</a:t>
                      </a:r>
                      <a:endParaRPr lang="en-US" altLang="ko-KR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면도로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자극받는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피부를 위해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착한성분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투명한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쉐이빙젤로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부드럽게 면도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96941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77FC47F7-B874-B196-7D86-B457495E5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658" y="2325124"/>
            <a:ext cx="2242574" cy="135214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40B797A-953A-A26A-1CD5-2A1CBA19CF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412" y="2325124"/>
            <a:ext cx="2137091" cy="1352140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6B2346FE-3E4F-1A6B-A429-75107E531B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683" y="2323301"/>
            <a:ext cx="1950278" cy="135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587928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깨끗하게 면도 된 얼굴을 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피부 보호</a:t>
                      </a:r>
                      <a:r>
                        <a:rPr lang="en-US" altLang="ko-KR" sz="1200" dirty="0"/>
                        <a:t>&amp; </a:t>
                      </a:r>
                      <a:r>
                        <a:rPr lang="ko-KR" altLang="en-US" sz="1200" dirty="0"/>
                        <a:t>밸런스유지 </a:t>
                      </a:r>
                      <a:r>
                        <a:rPr lang="en-US" altLang="ko-KR" sz="1200" dirty="0"/>
                        <a:t>+ </a:t>
                      </a:r>
                      <a:r>
                        <a:rPr lang="ko-KR" altLang="en-US" sz="1200" dirty="0"/>
                        <a:t>쿨링</a:t>
                      </a:r>
                      <a:r>
                        <a:rPr lang="en-US" altLang="ko-KR" sz="1200" dirty="0"/>
                        <a:t>&amp; </a:t>
                      </a:r>
                      <a:r>
                        <a:rPr lang="ko-KR" altLang="en-US" sz="1200" dirty="0"/>
                        <a:t>피부진정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맨허스트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dirty="0" err="1">
                          <a:solidFill>
                            <a:srgbClr val="FF0000"/>
                          </a:solidFill>
                        </a:rPr>
                        <a:t>쉐이빙젤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효과적인 </a:t>
                      </a:r>
                      <a:r>
                        <a:rPr lang="ko-KR" altLang="en-US" sz="1200" dirty="0" err="1"/>
                        <a:t>맨허스트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쉐이빙</a:t>
                      </a:r>
                      <a:r>
                        <a:rPr lang="ko-KR" altLang="en-US" sz="1200" dirty="0"/>
                        <a:t> 젤로</a:t>
                      </a:r>
                      <a:endParaRPr lang="en-US" altLang="ko-K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이제 상처없이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200" dirty="0">
                          <a:solidFill>
                            <a:srgbClr val="FF0000"/>
                          </a:solidFill>
                        </a:rPr>
                        <a:t>면도하세요</a:t>
                      </a:r>
                      <a:r>
                        <a:rPr lang="en-US" altLang="ko-KR" sz="1200" dirty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ko-KR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691619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rgbClr val="FF0000"/>
                          </a:solidFill>
                        </a:rPr>
                        <a:t>남성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80A5EEDB-BB65-EC56-835C-963C427DCB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370852"/>
            <a:ext cx="1946787" cy="122775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ED035BAA-EACA-1B57-77C4-1C03290737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909" y="2370853"/>
            <a:ext cx="2116601" cy="122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3673</TotalTime>
  <Words>133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225</cp:revision>
  <dcterms:created xsi:type="dcterms:W3CDTF">2020-06-07T11:33:37Z</dcterms:created>
  <dcterms:modified xsi:type="dcterms:W3CDTF">2022-07-12T09:43:20Z</dcterms:modified>
</cp:coreProperties>
</file>