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293" r:id="rId5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0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2022-05-13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30. </a:t>
              </a:r>
              <a:r>
                <a:rPr lang="ko-KR" altLang="en-US" sz="2000" dirty="0" err="1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버블데이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버블데이</a:t>
                </a: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 </a:t>
                </a:r>
                <a:r>
                  <a:rPr lang="ko-KR" altLang="en-US" sz="6000" b="1" spc="-300" dirty="0" err="1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배쓰밤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2022.05.06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5913855"/>
              </p:ext>
            </p:extLst>
          </p:nvPr>
        </p:nvGraphicFramePr>
        <p:xfrm>
          <a:off x="248478" y="1411357"/>
          <a:ext cx="11628783" cy="47293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열려져 있는</a:t>
                      </a:r>
                      <a:r>
                        <a:rPr lang="ko-KR" altLang="en-US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baseline="0" dirty="0" err="1">
                          <a:solidFill>
                            <a:schemeClr val="tx1"/>
                          </a:solidFill>
                        </a:rPr>
                        <a:t>캐리어</a:t>
                      </a:r>
                      <a:r>
                        <a:rPr lang="ko-KR" altLang="en-US" sz="1400" baseline="0" dirty="0">
                          <a:solidFill>
                            <a:schemeClr val="tx1"/>
                          </a:solidFill>
                        </a:rPr>
                        <a:t> 가방 옆 세워진 </a:t>
                      </a:r>
                      <a:r>
                        <a:rPr lang="ko-KR" altLang="en-US" sz="1400" baseline="0" dirty="0" err="1">
                          <a:solidFill>
                            <a:schemeClr val="tx1"/>
                          </a:solidFill>
                        </a:rPr>
                        <a:t>제품컷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제품을 들고 있는 모습 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+ </a:t>
                      </a:r>
                      <a:r>
                        <a:rPr lang="ko-KR" altLang="en-US" sz="1400">
                          <a:solidFill>
                            <a:schemeClr val="tx1"/>
                          </a:solidFill>
                        </a:rPr>
                        <a:t>천일염 소품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욕조 물에 풀어지는 영상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힐링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필수템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버블데이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배쓰밤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신안 천일염</a:t>
                      </a:r>
                      <a:r>
                        <a:rPr lang="ko-KR" altLang="en-US" sz="1400" baseline="0" dirty="0">
                          <a:solidFill>
                            <a:schemeClr val="tx1"/>
                          </a:solidFill>
                        </a:rPr>
                        <a:t> 미네랄 피부 </a:t>
                      </a:r>
                      <a:r>
                        <a:rPr lang="ko-KR" altLang="en-US" sz="1400" baseline="0">
                          <a:solidFill>
                            <a:schemeClr val="tx1"/>
                          </a:solidFill>
                        </a:rPr>
                        <a:t>진정 </a:t>
                      </a:r>
                      <a:endParaRPr lang="ko-KR" altLang="en-US" sz="1400" baseline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풍성한 거품</a:t>
                      </a:r>
                      <a:r>
                        <a:rPr lang="ko-KR" altLang="en-US" sz="1400" baseline="0" dirty="0">
                          <a:solidFill>
                            <a:schemeClr val="tx1"/>
                          </a:solidFill>
                        </a:rPr>
                        <a:t> 목욕 </a:t>
                      </a:r>
                      <a:r>
                        <a:rPr lang="ko-KR" altLang="en-US" sz="1400" baseline="0" dirty="0" err="1">
                          <a:solidFill>
                            <a:schemeClr val="tx1"/>
                          </a:solidFill>
                        </a:rPr>
                        <a:t>아로마</a:t>
                      </a:r>
                      <a:r>
                        <a:rPr lang="ko-KR" altLang="en-US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baseline="0" dirty="0" err="1">
                          <a:solidFill>
                            <a:schemeClr val="tx1"/>
                          </a:solidFill>
                        </a:rPr>
                        <a:t>테라피</a:t>
                      </a:r>
                      <a:endParaRPr lang="en-US" altLang="ko-KR" sz="140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5022511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6637" y="2301484"/>
            <a:ext cx="2031366" cy="1300074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9588" y="2301484"/>
            <a:ext cx="2031366" cy="1329440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2900" y="2285949"/>
            <a:ext cx="2013018" cy="1300074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C9D920F9-162F-9FB7-67FC-22368E443A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82592" y="2195957"/>
            <a:ext cx="1528348" cy="1511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016806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입욕제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종류별로 모아놓은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좌측 화분에 담긴 꽃 소품 우측 제품상자와 제품 컷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가지</a:t>
                      </a:r>
                      <a:r>
                        <a:rPr lang="ko-KR" altLang="en-US" sz="1400" baseline="0" dirty="0">
                          <a:solidFill>
                            <a:schemeClr val="tx1"/>
                          </a:solidFill>
                        </a:rPr>
                        <a:t> 프리미엄 오일 수분 보습효과</a:t>
                      </a:r>
                      <a:endParaRPr lang="en-US" altLang="ko-KR" sz="1400" baseline="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baseline="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온가족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입욕제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버블데이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배쓰밤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5998173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여성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3431" y="2389230"/>
            <a:ext cx="1734932" cy="1176615"/>
          </a:xfrm>
          <a:prstGeom prst="rect">
            <a:avLst/>
          </a:prstGeom>
        </p:spPr>
      </p:pic>
      <p:pic>
        <p:nvPicPr>
          <p:cNvPr id="4" name="그림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073" y="2370787"/>
            <a:ext cx="1734932" cy="1178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3266</TotalTime>
  <Words>117</Words>
  <Application>Microsoft Office PowerPoint</Application>
  <PresentationFormat>와이드스크린</PresentationFormat>
  <Paragraphs>52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8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201</cp:revision>
  <dcterms:created xsi:type="dcterms:W3CDTF">2020-06-07T11:33:37Z</dcterms:created>
  <dcterms:modified xsi:type="dcterms:W3CDTF">2022-05-13T02:42:54Z</dcterms:modified>
</cp:coreProperties>
</file>