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3">
  <p:sldMasterIdLst>
    <p:sldMasterId id="2147483648" r:id="rId1"/>
    <p:sldMasterId id="2147483980" r:id="rId2"/>
    <p:sldMasterId id="2147485905" r:id="rId3"/>
    <p:sldMasterId id="2147485907" r:id="rId4"/>
  </p:sldMasterIdLst>
  <p:notesMasterIdLst>
    <p:notesMasterId r:id="rId15"/>
  </p:notesMasterIdLst>
  <p:handoutMasterIdLst>
    <p:handoutMasterId r:id="rId16"/>
  </p:handoutMasterIdLst>
  <p:sldIdLst>
    <p:sldId id="320" r:id="rId5"/>
    <p:sldId id="377" r:id="rId6"/>
    <p:sldId id="359" r:id="rId7"/>
    <p:sldId id="392" r:id="rId8"/>
    <p:sldId id="387" r:id="rId9"/>
    <p:sldId id="393" r:id="rId10"/>
    <p:sldId id="389" r:id="rId11"/>
    <p:sldId id="394" r:id="rId12"/>
    <p:sldId id="391" r:id="rId13"/>
    <p:sldId id="395" r:id="rId14"/>
  </p:sldIdLst>
  <p:sldSz cx="6858000" cy="9906000" type="A4"/>
  <p:notesSz cx="6807200" cy="9939338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sz="1100" b="1" kern="1200">
        <a:solidFill>
          <a:schemeClr val="tx1"/>
        </a:solidFill>
        <a:latin typeface="HY울릉도M" pitchFamily="18" charset="-127"/>
        <a:ea typeface="HY울릉도M" pitchFamily="18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sz="1100" b="1" kern="1200">
        <a:solidFill>
          <a:schemeClr val="tx1"/>
        </a:solidFill>
        <a:latin typeface="HY울릉도M" pitchFamily="18" charset="-127"/>
        <a:ea typeface="HY울릉도M" pitchFamily="18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sz="1100" b="1" kern="1200">
        <a:solidFill>
          <a:schemeClr val="tx1"/>
        </a:solidFill>
        <a:latin typeface="HY울릉도M" pitchFamily="18" charset="-127"/>
        <a:ea typeface="HY울릉도M" pitchFamily="18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sz="1100" b="1" kern="1200">
        <a:solidFill>
          <a:schemeClr val="tx1"/>
        </a:solidFill>
        <a:latin typeface="HY울릉도M" pitchFamily="18" charset="-127"/>
        <a:ea typeface="HY울릉도M" pitchFamily="18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sz="1100" b="1" kern="1200">
        <a:solidFill>
          <a:schemeClr val="tx1"/>
        </a:solidFill>
        <a:latin typeface="HY울릉도M" pitchFamily="18" charset="-127"/>
        <a:ea typeface="HY울릉도M" pitchFamily="18" charset="-127"/>
        <a:cs typeface="+mn-cs"/>
      </a:defRPr>
    </a:lvl5pPr>
    <a:lvl6pPr marL="2286000" algn="l" defTabSz="914400" rtl="0" eaLnBrk="1" latinLnBrk="1" hangingPunct="1">
      <a:defRPr kumimoji="1" sz="1100" b="1" kern="1200">
        <a:solidFill>
          <a:schemeClr val="tx1"/>
        </a:solidFill>
        <a:latin typeface="HY울릉도M" pitchFamily="18" charset="-127"/>
        <a:ea typeface="HY울릉도M" pitchFamily="18" charset="-127"/>
        <a:cs typeface="+mn-cs"/>
      </a:defRPr>
    </a:lvl6pPr>
    <a:lvl7pPr marL="2743200" algn="l" defTabSz="914400" rtl="0" eaLnBrk="1" latinLnBrk="1" hangingPunct="1">
      <a:defRPr kumimoji="1" sz="1100" b="1" kern="1200">
        <a:solidFill>
          <a:schemeClr val="tx1"/>
        </a:solidFill>
        <a:latin typeface="HY울릉도M" pitchFamily="18" charset="-127"/>
        <a:ea typeface="HY울릉도M" pitchFamily="18" charset="-127"/>
        <a:cs typeface="+mn-cs"/>
      </a:defRPr>
    </a:lvl7pPr>
    <a:lvl8pPr marL="3200400" algn="l" defTabSz="914400" rtl="0" eaLnBrk="1" latinLnBrk="1" hangingPunct="1">
      <a:defRPr kumimoji="1" sz="1100" b="1" kern="1200">
        <a:solidFill>
          <a:schemeClr val="tx1"/>
        </a:solidFill>
        <a:latin typeface="HY울릉도M" pitchFamily="18" charset="-127"/>
        <a:ea typeface="HY울릉도M" pitchFamily="18" charset="-127"/>
        <a:cs typeface="+mn-cs"/>
      </a:defRPr>
    </a:lvl8pPr>
    <a:lvl9pPr marL="3657600" algn="l" defTabSz="914400" rtl="0" eaLnBrk="1" latinLnBrk="1" hangingPunct="1">
      <a:defRPr kumimoji="1" sz="1100" b="1" kern="1200">
        <a:solidFill>
          <a:schemeClr val="tx1"/>
        </a:solidFill>
        <a:latin typeface="HY울릉도M" pitchFamily="18" charset="-127"/>
        <a:ea typeface="HY울릉도M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866">
          <p15:clr>
            <a:srgbClr val="A4A3A4"/>
          </p15:clr>
        </p15:guide>
        <p15:guide id="2" orient="horz" pos="897">
          <p15:clr>
            <a:srgbClr val="A4A3A4"/>
          </p15:clr>
        </p15:guide>
        <p15:guide id="3" orient="horz" pos="5025" userDrawn="1">
          <p15:clr>
            <a:srgbClr val="A4A3A4"/>
          </p15:clr>
        </p15:guide>
        <p15:guide id="4" orient="horz" pos="3256" userDrawn="1">
          <p15:clr>
            <a:srgbClr val="A4A3A4"/>
          </p15:clr>
        </p15:guide>
        <p15:guide id="5" pos="4088" userDrawn="1">
          <p15:clr>
            <a:srgbClr val="A4A3A4"/>
          </p15:clr>
        </p15:guide>
        <p15:guide id="6" pos="482" userDrawn="1">
          <p15:clr>
            <a:srgbClr val="A4A3A4"/>
          </p15:clr>
        </p15:guide>
        <p15:guide id="7" pos="254">
          <p15:clr>
            <a:srgbClr val="A4A3A4"/>
          </p15:clr>
        </p15:guide>
        <p15:guide id="8" pos="2160">
          <p15:clr>
            <a:srgbClr val="A4A3A4"/>
          </p15:clr>
        </p15:guide>
        <p15:guide id="9" pos="2069">
          <p15:clr>
            <a:srgbClr val="A4A3A4"/>
          </p15:clr>
        </p15:guide>
        <p15:guide id="10" orient="horz" pos="1850" userDrawn="1">
          <p15:clr>
            <a:srgbClr val="A4A3A4"/>
          </p15:clr>
        </p15:guide>
        <p15:guide id="11" orient="horz" pos="3165" userDrawn="1">
          <p15:clr>
            <a:srgbClr val="A4A3A4"/>
          </p15:clr>
        </p15:guide>
        <p15:guide id="12" pos="1979" userDrawn="1">
          <p15:clr>
            <a:srgbClr val="A4A3A4"/>
          </p15:clr>
        </p15:guide>
        <p15:guide id="13" orient="horz" pos="2621" userDrawn="1">
          <p15:clr>
            <a:srgbClr val="A4A3A4"/>
          </p15:clr>
        </p15:guide>
        <p15:guide id="14" pos="2931" userDrawn="1">
          <p15:clr>
            <a:srgbClr val="A4A3A4"/>
          </p15:clr>
        </p15:guide>
        <p15:guide id="15" pos="3974" userDrawn="1">
          <p15:clr>
            <a:srgbClr val="A4A3A4"/>
          </p15:clr>
        </p15:guide>
        <p15:guide id="16" orient="horz" pos="425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4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0156FF"/>
    <a:srgbClr val="6600CC"/>
    <a:srgbClr val="595959"/>
    <a:srgbClr val="FFFF00"/>
    <a:srgbClr val="FF9900"/>
    <a:srgbClr val="F0F9B9"/>
    <a:srgbClr val="000066"/>
    <a:srgbClr val="001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15" autoAdjust="0"/>
    <p:restoredTop sz="93494" autoAdjust="0"/>
  </p:normalViewPr>
  <p:slideViewPr>
    <p:cSldViewPr showGuides="1">
      <p:cViewPr varScale="1">
        <p:scale>
          <a:sx n="79" d="100"/>
          <a:sy n="79" d="100"/>
        </p:scale>
        <p:origin x="3582" y="168"/>
      </p:cViewPr>
      <p:guideLst>
        <p:guide orient="horz" pos="5866"/>
        <p:guide orient="horz" pos="897"/>
        <p:guide orient="horz" pos="5025"/>
        <p:guide orient="horz" pos="3256"/>
        <p:guide pos="4088"/>
        <p:guide pos="482"/>
        <p:guide pos="254"/>
        <p:guide pos="2160"/>
        <p:guide pos="2069"/>
        <p:guide orient="horz" pos="1850"/>
        <p:guide orient="horz" pos="3165"/>
        <p:guide pos="1979"/>
        <p:guide orient="horz" pos="2621"/>
        <p:guide pos="2931"/>
        <p:guide pos="3974"/>
        <p:guide orient="horz" pos="42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3168" y="66"/>
      </p:cViewPr>
      <p:guideLst>
        <p:guide orient="horz" pos="3134"/>
        <p:guide pos="2144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7" y="9"/>
            <a:ext cx="2950264" cy="496889"/>
          </a:xfrm>
          <a:prstGeom prst="rect">
            <a:avLst/>
          </a:prstGeom>
        </p:spPr>
        <p:txBody>
          <a:bodyPr vert="horz" lIns="91089" tIns="45542" rIns="91089" bIns="45542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363" y="9"/>
            <a:ext cx="2950264" cy="496889"/>
          </a:xfrm>
          <a:prstGeom prst="rect">
            <a:avLst/>
          </a:prstGeom>
        </p:spPr>
        <p:txBody>
          <a:bodyPr vert="horz" lIns="91089" tIns="45542" rIns="91089" bIns="45542" rtlCol="0"/>
          <a:lstStyle>
            <a:lvl1pPr algn="r">
              <a:defRPr sz="1200"/>
            </a:lvl1pPr>
          </a:lstStyle>
          <a:p>
            <a:pPr>
              <a:defRPr/>
            </a:pPr>
            <a:fld id="{8DA270A7-2587-4FB3-B239-04AC62F7F24F}" type="datetimeFigureOut">
              <a:rPr lang="ko-KR" altLang="en-US"/>
              <a:pPr>
                <a:defRPr/>
              </a:pPr>
              <a:t>2022-09-16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7" y="9439286"/>
            <a:ext cx="2950264" cy="498474"/>
          </a:xfrm>
          <a:prstGeom prst="rect">
            <a:avLst/>
          </a:prstGeom>
        </p:spPr>
        <p:txBody>
          <a:bodyPr vert="horz" lIns="91089" tIns="45542" rIns="91089" bIns="4554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363" y="9439286"/>
            <a:ext cx="2950264" cy="498474"/>
          </a:xfrm>
          <a:prstGeom prst="rect">
            <a:avLst/>
          </a:prstGeom>
        </p:spPr>
        <p:txBody>
          <a:bodyPr vert="horz" lIns="91089" tIns="45542" rIns="91089" bIns="45542" rtlCol="0" anchor="b"/>
          <a:lstStyle>
            <a:lvl1pPr algn="r">
              <a:defRPr sz="1200"/>
            </a:lvl1pPr>
          </a:lstStyle>
          <a:p>
            <a:pPr>
              <a:defRPr/>
            </a:pPr>
            <a:fld id="{CF9FE34B-4C1E-4EC8-951A-406F996AF41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7" y="16"/>
            <a:ext cx="2950264" cy="500063"/>
          </a:xfrm>
          <a:prstGeom prst="rect">
            <a:avLst/>
          </a:prstGeom>
        </p:spPr>
        <p:txBody>
          <a:bodyPr vert="horz" lIns="62482" tIns="31236" rIns="62482" bIns="31236" rtlCol="0"/>
          <a:lstStyle>
            <a:lvl1pPr algn="l">
              <a:defRPr sz="8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954" y="16"/>
            <a:ext cx="2948674" cy="500063"/>
          </a:xfrm>
          <a:prstGeom prst="rect">
            <a:avLst/>
          </a:prstGeom>
        </p:spPr>
        <p:txBody>
          <a:bodyPr vert="horz" lIns="62482" tIns="31236" rIns="62482" bIns="31236" rtlCol="0"/>
          <a:lstStyle>
            <a:lvl1pPr algn="r">
              <a:defRPr sz="800"/>
            </a:lvl1pPr>
          </a:lstStyle>
          <a:p>
            <a:pPr>
              <a:defRPr/>
            </a:pPr>
            <a:fld id="{53A44111-5B9C-48B2-99F5-AEA3607B1BF7}" type="datetimeFigureOut">
              <a:rPr lang="ko-KR" altLang="en-US"/>
              <a:pPr>
                <a:defRPr/>
              </a:pPr>
              <a:t>2022-09-16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482" tIns="31236" rIns="62482" bIns="31236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2793" y="4722828"/>
            <a:ext cx="5444807" cy="4473575"/>
          </a:xfrm>
          <a:prstGeom prst="rect">
            <a:avLst/>
          </a:prstGeom>
        </p:spPr>
        <p:txBody>
          <a:bodyPr vert="horz" lIns="62482" tIns="31236" rIns="62482" bIns="31236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7" y="9439286"/>
            <a:ext cx="2950264" cy="498474"/>
          </a:xfrm>
          <a:prstGeom prst="rect">
            <a:avLst/>
          </a:prstGeom>
        </p:spPr>
        <p:txBody>
          <a:bodyPr vert="horz" lIns="62482" tIns="31236" rIns="62482" bIns="31236" rtlCol="0" anchor="b"/>
          <a:lstStyle>
            <a:lvl1pPr algn="l">
              <a:defRPr sz="8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954" y="9439286"/>
            <a:ext cx="2948674" cy="498474"/>
          </a:xfrm>
          <a:prstGeom prst="rect">
            <a:avLst/>
          </a:prstGeom>
        </p:spPr>
        <p:txBody>
          <a:bodyPr vert="horz" lIns="62482" tIns="31236" rIns="62482" bIns="31236" rtlCol="0" anchor="b"/>
          <a:lstStyle>
            <a:lvl1pPr algn="r">
              <a:defRPr sz="800"/>
            </a:lvl1pPr>
          </a:lstStyle>
          <a:p>
            <a:pPr>
              <a:defRPr/>
            </a:pPr>
            <a:fld id="{0F9B593B-2050-4197-AFEA-13AF78F0D94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B593B-2050-4197-AFEA-13AF78F0D94F}" type="slidenum">
              <a:rPr lang="ko-KR" altLang="en-US" smtClean="0"/>
              <a:pPr>
                <a:defRPr/>
              </a:pPr>
              <a:t>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1394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B593B-2050-4197-AFEA-13AF78F0D94F}" type="slidenum">
              <a:rPr lang="ko-KR" altLang="en-US" smtClean="0"/>
              <a:pPr>
                <a:defRPr/>
              </a:pPr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1385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슬라이드 노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7919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B593B-2050-4197-AFEA-13AF78F0D94F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8432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슬라이드 노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7919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B593B-2050-4197-AFEA-13AF78F0D94F}" type="slidenum">
              <a:rPr lang="ko-KR" altLang="en-US" smtClean="0"/>
              <a:pPr>
                <a:defRPr/>
              </a:pPr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8432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슬라이드 노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7919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B593B-2050-4197-AFEA-13AF78F0D94F}" type="slidenum">
              <a:rPr lang="ko-KR" altLang="en-US" smtClean="0"/>
              <a:pPr>
                <a:defRPr/>
              </a:pPr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8432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슬라이드 노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7919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B593B-2050-4197-AFEA-13AF78F0D94F}" type="slidenum">
              <a:rPr lang="ko-KR" altLang="en-US" smtClean="0"/>
              <a:pPr>
                <a:defRPr/>
              </a:pPr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8432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9020175"/>
            <a:ext cx="1600200" cy="688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9020175"/>
            <a:ext cx="2171700" cy="688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9020175"/>
            <a:ext cx="1600200" cy="688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5815-C89D-4518-BA53-E81B0827220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9020175"/>
            <a:ext cx="1600200" cy="6889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9020175"/>
            <a:ext cx="2171700" cy="6889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9020175"/>
            <a:ext cx="1600200" cy="6889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CC7DE16-B2D3-400C-B4C5-99997948E2C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9020175"/>
            <a:ext cx="1600200" cy="688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9020175"/>
            <a:ext cx="2171700" cy="688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9020175"/>
            <a:ext cx="1600200" cy="688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5815-C89D-4518-BA53-E81B0827220B}" type="slidenum">
              <a:rPr lang="en-US" altLang="ko-K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9020175"/>
            <a:ext cx="1600200" cy="688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9020175"/>
            <a:ext cx="2171700" cy="688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9020175"/>
            <a:ext cx="1600200" cy="688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5815-C89D-4518-BA53-E81B0827220B}" type="slidenum">
              <a:rPr lang="en-US" altLang="ko-K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8" descr="TOP-BAR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-3983" y="0"/>
            <a:ext cx="6861983" cy="92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10" descr="1.jpg"/>
          <p:cNvPicPr>
            <a:picLocks noChangeAspect="1"/>
          </p:cNvPicPr>
          <p:nvPr userDrawn="1"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-266700" y="-325481"/>
            <a:ext cx="2992521" cy="127796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7" name="Rectangle 79" descr="좁은 수평선"/>
          <p:cNvSpPr>
            <a:spLocks noChangeArrowheads="1"/>
          </p:cNvSpPr>
          <p:nvPr userDrawn="1"/>
        </p:nvSpPr>
        <p:spPr bwMode="auto">
          <a:xfrm>
            <a:off x="-9525" y="720725"/>
            <a:ext cx="6867525" cy="144463"/>
          </a:xfrm>
          <a:prstGeom prst="rect">
            <a:avLst/>
          </a:prstGeom>
          <a:pattFill prst="narHorz">
            <a:fgClr>
              <a:sysClr val="window" lastClr="FFFFFF">
                <a:alpha val="30196"/>
              </a:sysClr>
            </a:fgClr>
            <a:bgClr>
              <a:srgbClr val="EEECE1">
                <a:alpha val="30196"/>
              </a:srgb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b="0" kern="0">
              <a:solidFill>
                <a:sysClr val="windowText" lastClr="000000"/>
              </a:solidFill>
            </a:endParaRPr>
          </a:p>
        </p:txBody>
      </p:sp>
      <p:grpSp>
        <p:nvGrpSpPr>
          <p:cNvPr id="1029" name="그룹 22"/>
          <p:cNvGrpSpPr>
            <a:grpSpLocks/>
          </p:cNvGrpSpPr>
          <p:nvPr userDrawn="1"/>
        </p:nvGrpSpPr>
        <p:grpSpPr bwMode="auto">
          <a:xfrm>
            <a:off x="-6350" y="9569450"/>
            <a:ext cx="6858000" cy="333377"/>
            <a:chOff x="0" y="7113541"/>
            <a:chExt cx="6858000" cy="332949"/>
          </a:xfrm>
        </p:grpSpPr>
        <p:sp>
          <p:nvSpPr>
            <p:cNvPr id="9" name="직사각형 8"/>
            <p:cNvSpPr/>
            <p:nvPr userDrawn="1"/>
          </p:nvSpPr>
          <p:spPr bwMode="auto">
            <a:xfrm>
              <a:off x="101600" y="7113543"/>
              <a:ext cx="346075" cy="332947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ln w="12700" cap="sq">
              <a:noFill/>
              <a:round/>
              <a:headEnd/>
              <a:tailEnd/>
            </a:ln>
          </p:spPr>
          <p:txBody>
            <a:bodyPr wrap="none" lIns="180000" tIns="0" rIns="108000" bIns="0" anchor="ctr"/>
            <a:lstStyle/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kumimoji="0" lang="ko-KR" altLang="en-US" sz="1200" kern="0" dirty="0">
                <a:solidFill>
                  <a:sysClr val="windowText" lastClr="000000"/>
                </a:solidFill>
                <a:latin typeface="-윤고딕140" pitchFamily="18" charset="-127"/>
                <a:ea typeface="-윤고딕140" pitchFamily="18" charset="-127"/>
              </a:endParaRPr>
            </a:p>
          </p:txBody>
        </p:sp>
        <p:sp>
          <p:nvSpPr>
            <p:cNvPr id="10" name="직사각형 9"/>
            <p:cNvSpPr/>
            <p:nvPr userDrawn="1"/>
          </p:nvSpPr>
          <p:spPr bwMode="auto">
            <a:xfrm>
              <a:off x="479425" y="7113541"/>
              <a:ext cx="6378575" cy="52925"/>
            </a:xfrm>
            <a:prstGeom prst="rect">
              <a:avLst/>
            </a:prstGeom>
            <a:solidFill>
              <a:srgbClr val="1F497D">
                <a:lumMod val="75000"/>
              </a:srgbClr>
            </a:solidFill>
            <a:ln w="12700" cap="sq">
              <a:noFill/>
              <a:round/>
              <a:headEnd/>
              <a:tailEnd/>
            </a:ln>
          </p:spPr>
          <p:txBody>
            <a:bodyPr wrap="none" lIns="180000" tIns="0" rIns="108000" bIns="0" anchor="ctr"/>
            <a:lstStyle/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kumimoji="0" lang="ko-KR" altLang="en-US" sz="1200" kern="0" dirty="0">
                <a:solidFill>
                  <a:sysClr val="windowText" lastClr="000000"/>
                </a:solidFill>
                <a:latin typeface="-윤고딕140" pitchFamily="18" charset="-127"/>
                <a:ea typeface="-윤고딕140" pitchFamily="18" charset="-127"/>
              </a:endParaRPr>
            </a:p>
          </p:txBody>
        </p:sp>
        <p:sp>
          <p:nvSpPr>
            <p:cNvPr id="13" name="직사각형 12"/>
            <p:cNvSpPr/>
            <p:nvPr userDrawn="1"/>
          </p:nvSpPr>
          <p:spPr bwMode="auto">
            <a:xfrm>
              <a:off x="0" y="7113543"/>
              <a:ext cx="66675" cy="332947"/>
            </a:xfrm>
            <a:prstGeom prst="rect">
              <a:avLst/>
            </a:prstGeom>
            <a:solidFill>
              <a:srgbClr val="1F497D">
                <a:lumMod val="75000"/>
              </a:srgbClr>
            </a:solidFill>
            <a:ln w="12700" cap="sq">
              <a:noFill/>
              <a:round/>
              <a:headEnd/>
              <a:tailEnd/>
            </a:ln>
          </p:spPr>
          <p:txBody>
            <a:bodyPr wrap="none" lIns="180000" tIns="0" rIns="108000" bIns="0" anchor="ctr"/>
            <a:lstStyle/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kumimoji="0" lang="ko-KR" altLang="en-US" sz="1200" kern="0" dirty="0">
                <a:solidFill>
                  <a:sysClr val="windowText" lastClr="000000"/>
                </a:solidFill>
                <a:latin typeface="-윤고딕140" pitchFamily="18" charset="-127"/>
                <a:ea typeface="-윤고딕140" pitchFamily="18" charset="-127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2663244" y="7159522"/>
              <a:ext cx="184731" cy="2305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900" kern="0" spc="0" dirty="0">
                <a:solidFill>
                  <a:sysClr val="window" lastClr="FFFFFF"/>
                </a:solidFill>
                <a:latin typeface="-윤고딕120" pitchFamily="18" charset="-127"/>
                <a:ea typeface="-윤고딕120" pitchFamily="18" charset="-127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91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8" descr="TOP-BAR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-3983" y="0"/>
            <a:ext cx="6861983" cy="92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그림 10" descr="1.jpg"/>
          <p:cNvPicPr>
            <a:picLocks noChangeAspect="1"/>
          </p:cNvPicPr>
          <p:nvPr userDrawn="1"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4027404" y="-338181"/>
            <a:ext cx="2992521" cy="127796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6" name="Rectangle 79" descr="좁은 수평선"/>
          <p:cNvSpPr>
            <a:spLocks noChangeArrowheads="1"/>
          </p:cNvSpPr>
          <p:nvPr userDrawn="1"/>
        </p:nvSpPr>
        <p:spPr bwMode="auto">
          <a:xfrm>
            <a:off x="-9525" y="720725"/>
            <a:ext cx="6867525" cy="144463"/>
          </a:xfrm>
          <a:prstGeom prst="rect">
            <a:avLst/>
          </a:prstGeom>
          <a:pattFill prst="narHorz">
            <a:fgClr>
              <a:sysClr val="window" lastClr="FFFFFF">
                <a:alpha val="30196"/>
              </a:sysClr>
            </a:fgClr>
            <a:bgClr>
              <a:srgbClr val="EEECE1">
                <a:alpha val="30196"/>
              </a:srgb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b="0" kern="0">
              <a:solidFill>
                <a:sysClr val="windowText" lastClr="000000"/>
              </a:solidFill>
            </a:endParaRPr>
          </a:p>
        </p:txBody>
      </p:sp>
      <p:grpSp>
        <p:nvGrpSpPr>
          <p:cNvPr id="2053" name="그룹 33"/>
          <p:cNvGrpSpPr>
            <a:grpSpLocks/>
          </p:cNvGrpSpPr>
          <p:nvPr userDrawn="1"/>
        </p:nvGrpSpPr>
        <p:grpSpPr bwMode="auto">
          <a:xfrm>
            <a:off x="0" y="9571038"/>
            <a:ext cx="6858000" cy="334962"/>
            <a:chOff x="0" y="9562103"/>
            <a:chExt cx="9906000" cy="334963"/>
          </a:xfrm>
        </p:grpSpPr>
        <p:sp>
          <p:nvSpPr>
            <p:cNvPr id="26" name="직사각형 25"/>
            <p:cNvSpPr/>
            <p:nvPr userDrawn="1"/>
          </p:nvSpPr>
          <p:spPr bwMode="auto">
            <a:xfrm>
              <a:off x="9224963" y="9562103"/>
              <a:ext cx="499886" cy="333376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ln w="12700" cap="sq">
              <a:noFill/>
              <a:round/>
              <a:headEnd/>
              <a:tailEnd/>
            </a:ln>
          </p:spPr>
          <p:txBody>
            <a:bodyPr wrap="none" lIns="180000" tIns="0" rIns="108000" bIns="0" anchor="ctr"/>
            <a:lstStyle/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kumimoji="0" lang="ko-KR" altLang="en-US" sz="1200" kern="0" dirty="0">
                <a:solidFill>
                  <a:sysClr val="windowText" lastClr="000000"/>
                </a:solidFill>
                <a:latin typeface="-윤고딕140" pitchFamily="18" charset="-127"/>
                <a:ea typeface="-윤고딕140" pitchFamily="18" charset="-127"/>
              </a:endParaRPr>
            </a:p>
          </p:txBody>
        </p:sp>
        <p:sp>
          <p:nvSpPr>
            <p:cNvPr id="27" name="직사각형 26"/>
            <p:cNvSpPr/>
            <p:nvPr userDrawn="1"/>
          </p:nvSpPr>
          <p:spPr bwMode="auto">
            <a:xfrm>
              <a:off x="0" y="9562103"/>
              <a:ext cx="8280224" cy="47625"/>
            </a:xfrm>
            <a:prstGeom prst="rect">
              <a:avLst/>
            </a:prstGeom>
            <a:solidFill>
              <a:srgbClr val="1F497D">
                <a:lumMod val="75000"/>
              </a:srgbClr>
            </a:solidFill>
            <a:ln w="12700" cap="sq">
              <a:noFill/>
              <a:round/>
              <a:headEnd/>
              <a:tailEnd/>
            </a:ln>
          </p:spPr>
          <p:txBody>
            <a:bodyPr wrap="none" lIns="180000" tIns="0" rIns="108000" bIns="0" anchor="ctr"/>
            <a:lstStyle/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kumimoji="0" lang="ko-KR" altLang="en-US" sz="1200" kern="0" dirty="0">
                <a:solidFill>
                  <a:sysClr val="windowText" lastClr="000000"/>
                </a:solidFill>
                <a:latin typeface="-윤고딕140" pitchFamily="18" charset="-127"/>
                <a:ea typeface="-윤고딕140" pitchFamily="18" charset="-127"/>
              </a:endParaRPr>
            </a:p>
          </p:txBody>
        </p:sp>
        <p:grpSp>
          <p:nvGrpSpPr>
            <p:cNvPr id="3" name="그룹 20"/>
            <p:cNvGrpSpPr>
              <a:grpSpLocks/>
            </p:cNvGrpSpPr>
            <p:nvPr userDrawn="1"/>
          </p:nvGrpSpPr>
          <p:grpSpPr bwMode="auto">
            <a:xfrm>
              <a:off x="4524375" y="9562103"/>
              <a:ext cx="4638675" cy="334963"/>
              <a:chOff x="3707820" y="6524622"/>
              <a:chExt cx="5455230" cy="334803"/>
            </a:xfrm>
            <a:solidFill>
              <a:srgbClr val="1F497D">
                <a:lumMod val="75000"/>
              </a:srgbClr>
            </a:solidFill>
          </p:grpSpPr>
          <p:sp>
            <p:nvSpPr>
              <p:cNvPr id="29" name="한쪽 모서리가 잘린 사각형 28"/>
              <p:cNvSpPr/>
              <p:nvPr/>
            </p:nvSpPr>
            <p:spPr bwMode="auto">
              <a:xfrm flipH="1" flipV="1">
                <a:off x="4391124" y="6524622"/>
                <a:ext cx="4771926" cy="333216"/>
              </a:xfrm>
              <a:prstGeom prst="snip1Rect">
                <a:avLst>
                  <a:gd name="adj" fmla="val 0"/>
                </a:avLst>
              </a:prstGeom>
              <a:grpFill/>
              <a:ln w="12700" cap="sq">
                <a:noFill/>
                <a:round/>
                <a:headEnd/>
                <a:tailEnd/>
              </a:ln>
            </p:spPr>
            <p:txBody>
              <a:bodyPr wrap="none" lIns="180000" tIns="0" rIns="108000" bIns="0" anchor="ctr"/>
              <a:lstStyle/>
              <a:p>
                <a:pPr fontAlgn="auto" latinLnBrk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endParaRPr kumimoji="0" lang="ko-KR" altLang="en-US" sz="1200" kern="0" dirty="0">
                  <a:solidFill>
                    <a:sysClr val="windowText" lastClr="000000"/>
                  </a:solidFill>
                  <a:latin typeface="-윤고딕140" pitchFamily="18" charset="-127"/>
                  <a:ea typeface="-윤고딕140" pitchFamily="18" charset="-127"/>
                </a:endParaRPr>
              </a:p>
            </p:txBody>
          </p:sp>
          <p:sp>
            <p:nvSpPr>
              <p:cNvPr id="30" name="직각 삼각형 29"/>
              <p:cNvSpPr/>
              <p:nvPr/>
            </p:nvSpPr>
            <p:spPr bwMode="auto">
              <a:xfrm flipH="1" flipV="1">
                <a:off x="3707820" y="6524622"/>
                <a:ext cx="692639" cy="334803"/>
              </a:xfrm>
              <a:prstGeom prst="rtTriangle">
                <a:avLst/>
              </a:prstGeom>
              <a:grpFill/>
              <a:ln w="12700" cap="sq">
                <a:noFill/>
                <a:round/>
                <a:headEnd/>
                <a:tailEnd/>
              </a:ln>
            </p:spPr>
            <p:txBody>
              <a:bodyPr wrap="none" lIns="180000" tIns="0" rIns="108000" bIns="0" anchor="ctr"/>
              <a:lstStyle/>
              <a:p>
                <a:pPr fontAlgn="auto" latinLnBrk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endParaRPr kumimoji="0" lang="ko-KR" altLang="en-US" sz="1200" kern="0" dirty="0">
                  <a:solidFill>
                    <a:sysClr val="windowText" lastClr="000000"/>
                  </a:solidFill>
                  <a:latin typeface="-윤고딕140" pitchFamily="18" charset="-127"/>
                  <a:ea typeface="-윤고딕140" pitchFamily="18" charset="-127"/>
                </a:endParaRPr>
              </a:p>
            </p:txBody>
          </p:sp>
        </p:grpSp>
        <p:sp>
          <p:nvSpPr>
            <p:cNvPr id="31" name="직사각형 30"/>
            <p:cNvSpPr/>
            <p:nvPr userDrawn="1"/>
          </p:nvSpPr>
          <p:spPr bwMode="auto">
            <a:xfrm>
              <a:off x="9809692" y="9562103"/>
              <a:ext cx="96308" cy="333376"/>
            </a:xfrm>
            <a:prstGeom prst="rect">
              <a:avLst/>
            </a:prstGeom>
            <a:solidFill>
              <a:srgbClr val="1F497D">
                <a:lumMod val="75000"/>
              </a:srgbClr>
            </a:solidFill>
            <a:ln w="12700" cap="sq">
              <a:noFill/>
              <a:round/>
              <a:headEnd/>
              <a:tailEnd/>
            </a:ln>
          </p:spPr>
          <p:txBody>
            <a:bodyPr wrap="none" lIns="180000" tIns="0" rIns="108000" bIns="0" anchor="ctr"/>
            <a:lstStyle/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kumimoji="0" lang="ko-KR" altLang="en-US" sz="1200" kern="0" dirty="0">
                <a:solidFill>
                  <a:sysClr val="windowText" lastClr="000000"/>
                </a:solidFill>
                <a:latin typeface="-윤고딕140" pitchFamily="18" charset="-127"/>
                <a:ea typeface="-윤고딕140" pitchFamily="18" charset="-127"/>
              </a:endParaRPr>
            </a:p>
          </p:txBody>
        </p:sp>
        <p:sp>
          <p:nvSpPr>
            <p:cNvPr id="33" name="TextBox 32"/>
            <p:cNvSpPr txBox="1"/>
            <p:nvPr userDrawn="1"/>
          </p:nvSpPr>
          <p:spPr>
            <a:xfrm>
              <a:off x="5564572" y="9611315"/>
              <a:ext cx="2929505" cy="2308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900" i="1" kern="0" dirty="0" err="1">
                  <a:solidFill>
                    <a:sysClr val="window" lastClr="FFFFFF"/>
                  </a:solidFill>
                  <a:latin typeface="-윤고딕120" pitchFamily="18" charset="-127"/>
                  <a:ea typeface="-윤고딕120" pitchFamily="18" charset="-127"/>
                </a:rPr>
                <a:t>운정지역주택조합</a:t>
              </a:r>
              <a:r>
                <a:rPr kumimoji="0" lang="ko-KR" altLang="en-US" sz="900" i="1" kern="0" dirty="0">
                  <a:solidFill>
                    <a:sysClr val="window" lastClr="FFFFFF"/>
                  </a:solidFill>
                  <a:latin typeface="-윤고딕120" pitchFamily="18" charset="-127"/>
                  <a:ea typeface="-윤고딕120" pitchFamily="18" charset="-127"/>
                </a:rPr>
                <a:t> 지구단위계획</a:t>
              </a:r>
              <a:r>
                <a:rPr kumimoji="0" lang="en-US" altLang="ko-KR" sz="900" i="1" kern="0" dirty="0">
                  <a:solidFill>
                    <a:sysClr val="window" lastClr="FFFFFF"/>
                  </a:solidFill>
                  <a:latin typeface="-윤고딕120" pitchFamily="18" charset="-127"/>
                  <a:ea typeface="-윤고딕120" pitchFamily="18" charset="-127"/>
                </a:rPr>
                <a:t>(</a:t>
              </a:r>
              <a:r>
                <a:rPr kumimoji="0" lang="ko-KR" altLang="en-US" sz="900" i="1" kern="0" dirty="0">
                  <a:solidFill>
                    <a:sysClr val="window" lastClr="FFFFFF"/>
                  </a:solidFill>
                  <a:latin typeface="-윤고딕120" pitchFamily="18" charset="-127"/>
                  <a:ea typeface="-윤고딕120" pitchFamily="18" charset="-127"/>
                </a:rPr>
                <a:t>안</a:t>
              </a:r>
              <a:r>
                <a:rPr kumimoji="0" lang="en-US" altLang="ko-KR" sz="900" i="1" kern="0" dirty="0">
                  <a:solidFill>
                    <a:sysClr val="window" lastClr="FFFFFF"/>
                  </a:solidFill>
                  <a:latin typeface="-윤고딕120" pitchFamily="18" charset="-127"/>
                  <a:ea typeface="-윤고딕120" pitchFamily="18" charset="-127"/>
                </a:rPr>
                <a:t>)</a:t>
              </a:r>
            </a:p>
          </p:txBody>
        </p:sp>
      </p:grp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401" y="9585249"/>
            <a:ext cx="495652" cy="3043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02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8" descr="TOP-BAR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-3983" y="0"/>
            <a:ext cx="6861983" cy="92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10" descr="1.jpg"/>
          <p:cNvPicPr>
            <a:picLocks noChangeAspect="1"/>
          </p:cNvPicPr>
          <p:nvPr userDrawn="1"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-266700" y="-325481"/>
            <a:ext cx="2992521" cy="127796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7" name="Rectangle 79" descr="좁은 수평선"/>
          <p:cNvSpPr>
            <a:spLocks noChangeArrowheads="1"/>
          </p:cNvSpPr>
          <p:nvPr userDrawn="1"/>
        </p:nvSpPr>
        <p:spPr bwMode="auto">
          <a:xfrm>
            <a:off x="-9525" y="720725"/>
            <a:ext cx="6867525" cy="144463"/>
          </a:xfrm>
          <a:prstGeom prst="rect">
            <a:avLst/>
          </a:prstGeom>
          <a:pattFill prst="narHorz">
            <a:fgClr>
              <a:sysClr val="window" lastClr="FFFFFF">
                <a:alpha val="30196"/>
              </a:sysClr>
            </a:fgClr>
            <a:bgClr>
              <a:srgbClr val="EEECE1">
                <a:alpha val="30196"/>
              </a:srgb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b="0" kern="0">
              <a:solidFill>
                <a:sysClr val="windowText" lastClr="000000"/>
              </a:solidFill>
            </a:endParaRPr>
          </a:p>
        </p:txBody>
      </p:sp>
      <p:grpSp>
        <p:nvGrpSpPr>
          <p:cNvPr id="2" name="그룹 22"/>
          <p:cNvGrpSpPr>
            <a:grpSpLocks/>
          </p:cNvGrpSpPr>
          <p:nvPr userDrawn="1"/>
        </p:nvGrpSpPr>
        <p:grpSpPr bwMode="auto">
          <a:xfrm>
            <a:off x="-6350" y="9569450"/>
            <a:ext cx="6858000" cy="333377"/>
            <a:chOff x="0" y="7113541"/>
            <a:chExt cx="6858000" cy="332949"/>
          </a:xfrm>
        </p:grpSpPr>
        <p:sp>
          <p:nvSpPr>
            <p:cNvPr id="9" name="직사각형 8"/>
            <p:cNvSpPr/>
            <p:nvPr userDrawn="1"/>
          </p:nvSpPr>
          <p:spPr bwMode="auto">
            <a:xfrm>
              <a:off x="101600" y="7113543"/>
              <a:ext cx="346075" cy="332947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ln w="12700" cap="sq">
              <a:noFill/>
              <a:round/>
              <a:headEnd/>
              <a:tailEnd/>
            </a:ln>
          </p:spPr>
          <p:txBody>
            <a:bodyPr wrap="none" lIns="180000" tIns="0" rIns="108000" bIns="0" anchor="ctr"/>
            <a:lstStyle/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kumimoji="0" lang="ko-KR" altLang="en-US" sz="1200" kern="0" dirty="0">
                <a:solidFill>
                  <a:sysClr val="windowText" lastClr="000000"/>
                </a:solidFill>
                <a:latin typeface="-윤고딕140" pitchFamily="18" charset="-127"/>
                <a:ea typeface="-윤고딕140" pitchFamily="18" charset="-127"/>
              </a:endParaRPr>
            </a:p>
          </p:txBody>
        </p:sp>
        <p:sp>
          <p:nvSpPr>
            <p:cNvPr id="10" name="직사각형 9"/>
            <p:cNvSpPr/>
            <p:nvPr userDrawn="1"/>
          </p:nvSpPr>
          <p:spPr bwMode="auto">
            <a:xfrm>
              <a:off x="479425" y="7113541"/>
              <a:ext cx="6378575" cy="52925"/>
            </a:xfrm>
            <a:prstGeom prst="rect">
              <a:avLst/>
            </a:prstGeom>
            <a:solidFill>
              <a:srgbClr val="1F497D">
                <a:lumMod val="75000"/>
              </a:srgbClr>
            </a:solidFill>
            <a:ln w="12700" cap="sq">
              <a:noFill/>
              <a:round/>
              <a:headEnd/>
              <a:tailEnd/>
            </a:ln>
          </p:spPr>
          <p:txBody>
            <a:bodyPr wrap="none" lIns="180000" tIns="0" rIns="108000" bIns="0" anchor="ctr"/>
            <a:lstStyle/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kumimoji="0" lang="ko-KR" altLang="en-US" sz="1200" kern="0" dirty="0">
                <a:solidFill>
                  <a:sysClr val="windowText" lastClr="000000"/>
                </a:solidFill>
                <a:latin typeface="-윤고딕140" pitchFamily="18" charset="-127"/>
                <a:ea typeface="-윤고딕140" pitchFamily="18" charset="-127"/>
              </a:endParaRPr>
            </a:p>
          </p:txBody>
        </p:sp>
        <p:sp>
          <p:nvSpPr>
            <p:cNvPr id="13" name="직사각형 12"/>
            <p:cNvSpPr/>
            <p:nvPr userDrawn="1"/>
          </p:nvSpPr>
          <p:spPr bwMode="auto">
            <a:xfrm>
              <a:off x="0" y="7113543"/>
              <a:ext cx="66675" cy="332947"/>
            </a:xfrm>
            <a:prstGeom prst="rect">
              <a:avLst/>
            </a:prstGeom>
            <a:solidFill>
              <a:srgbClr val="1F497D">
                <a:lumMod val="75000"/>
              </a:srgbClr>
            </a:solidFill>
            <a:ln w="12700" cap="sq">
              <a:noFill/>
              <a:round/>
              <a:headEnd/>
              <a:tailEnd/>
            </a:ln>
          </p:spPr>
          <p:txBody>
            <a:bodyPr wrap="none" lIns="180000" tIns="0" rIns="108000" bIns="0" anchor="ctr"/>
            <a:lstStyle/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kumimoji="0" lang="ko-KR" altLang="en-US" sz="1200" kern="0" dirty="0">
                <a:solidFill>
                  <a:sysClr val="windowText" lastClr="000000"/>
                </a:solidFill>
                <a:latin typeface="-윤고딕140" pitchFamily="18" charset="-127"/>
                <a:ea typeface="-윤고딕140" pitchFamily="18" charset="-127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2663244" y="7159522"/>
              <a:ext cx="184731" cy="2305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900" kern="0" dirty="0">
                <a:solidFill>
                  <a:sysClr val="window" lastClr="FFFFFF"/>
                </a:solidFill>
                <a:latin typeface="-윤고딕120" pitchFamily="18" charset="-127"/>
                <a:ea typeface="-윤고딕120" pitchFamily="18" charset="-127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6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8" descr="TOP-BAR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-3983" y="0"/>
            <a:ext cx="6861983" cy="92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10" descr="1.jpg"/>
          <p:cNvPicPr>
            <a:picLocks noChangeAspect="1"/>
          </p:cNvPicPr>
          <p:nvPr userDrawn="1"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-266700" y="-325481"/>
            <a:ext cx="2992521" cy="127796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7" name="Rectangle 79" descr="좁은 수평선"/>
          <p:cNvSpPr>
            <a:spLocks noChangeArrowheads="1"/>
          </p:cNvSpPr>
          <p:nvPr userDrawn="1"/>
        </p:nvSpPr>
        <p:spPr bwMode="auto">
          <a:xfrm>
            <a:off x="-9525" y="720725"/>
            <a:ext cx="6867525" cy="144463"/>
          </a:xfrm>
          <a:prstGeom prst="rect">
            <a:avLst/>
          </a:prstGeom>
          <a:pattFill prst="narHorz">
            <a:fgClr>
              <a:sysClr val="window" lastClr="FFFFFF">
                <a:alpha val="30196"/>
              </a:sysClr>
            </a:fgClr>
            <a:bgClr>
              <a:srgbClr val="EEECE1">
                <a:alpha val="30196"/>
              </a:srgb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b="0" kern="0">
              <a:solidFill>
                <a:sysClr val="windowText" lastClr="000000"/>
              </a:solidFill>
            </a:endParaRPr>
          </a:p>
        </p:txBody>
      </p:sp>
      <p:grpSp>
        <p:nvGrpSpPr>
          <p:cNvPr id="2" name="그룹 22"/>
          <p:cNvGrpSpPr>
            <a:grpSpLocks/>
          </p:cNvGrpSpPr>
          <p:nvPr userDrawn="1"/>
        </p:nvGrpSpPr>
        <p:grpSpPr bwMode="auto">
          <a:xfrm>
            <a:off x="-6350" y="9569450"/>
            <a:ext cx="6858000" cy="333377"/>
            <a:chOff x="0" y="7113541"/>
            <a:chExt cx="6858000" cy="332949"/>
          </a:xfrm>
        </p:grpSpPr>
        <p:sp>
          <p:nvSpPr>
            <p:cNvPr id="9" name="직사각형 8"/>
            <p:cNvSpPr/>
            <p:nvPr userDrawn="1"/>
          </p:nvSpPr>
          <p:spPr bwMode="auto">
            <a:xfrm>
              <a:off x="101600" y="7113543"/>
              <a:ext cx="346075" cy="332947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ln w="12700" cap="sq">
              <a:noFill/>
              <a:round/>
              <a:headEnd/>
              <a:tailEnd/>
            </a:ln>
          </p:spPr>
          <p:txBody>
            <a:bodyPr wrap="none" lIns="180000" tIns="0" rIns="108000" bIns="0" anchor="ctr"/>
            <a:lstStyle/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kumimoji="0" lang="ko-KR" altLang="en-US" sz="1200" kern="0" dirty="0">
                <a:solidFill>
                  <a:sysClr val="windowText" lastClr="000000"/>
                </a:solidFill>
                <a:latin typeface="-윤고딕140" pitchFamily="18" charset="-127"/>
                <a:ea typeface="-윤고딕140" pitchFamily="18" charset="-127"/>
              </a:endParaRPr>
            </a:p>
          </p:txBody>
        </p:sp>
        <p:sp>
          <p:nvSpPr>
            <p:cNvPr id="10" name="직사각형 9"/>
            <p:cNvSpPr/>
            <p:nvPr userDrawn="1"/>
          </p:nvSpPr>
          <p:spPr bwMode="auto">
            <a:xfrm>
              <a:off x="479425" y="7113541"/>
              <a:ext cx="6378575" cy="52925"/>
            </a:xfrm>
            <a:prstGeom prst="rect">
              <a:avLst/>
            </a:prstGeom>
            <a:solidFill>
              <a:srgbClr val="1F497D">
                <a:lumMod val="75000"/>
              </a:srgbClr>
            </a:solidFill>
            <a:ln w="12700" cap="sq">
              <a:noFill/>
              <a:round/>
              <a:headEnd/>
              <a:tailEnd/>
            </a:ln>
          </p:spPr>
          <p:txBody>
            <a:bodyPr wrap="none" lIns="180000" tIns="0" rIns="108000" bIns="0" anchor="ctr"/>
            <a:lstStyle/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kumimoji="0" lang="ko-KR" altLang="en-US" sz="1200" kern="0" dirty="0">
                <a:solidFill>
                  <a:sysClr val="windowText" lastClr="000000"/>
                </a:solidFill>
                <a:latin typeface="-윤고딕140" pitchFamily="18" charset="-127"/>
                <a:ea typeface="-윤고딕140" pitchFamily="18" charset="-127"/>
              </a:endParaRPr>
            </a:p>
          </p:txBody>
        </p:sp>
        <p:sp>
          <p:nvSpPr>
            <p:cNvPr id="13" name="직사각형 12"/>
            <p:cNvSpPr/>
            <p:nvPr userDrawn="1"/>
          </p:nvSpPr>
          <p:spPr bwMode="auto">
            <a:xfrm>
              <a:off x="0" y="7113543"/>
              <a:ext cx="66675" cy="332947"/>
            </a:xfrm>
            <a:prstGeom prst="rect">
              <a:avLst/>
            </a:prstGeom>
            <a:solidFill>
              <a:srgbClr val="1F497D">
                <a:lumMod val="75000"/>
              </a:srgbClr>
            </a:solidFill>
            <a:ln w="12700" cap="sq">
              <a:noFill/>
              <a:round/>
              <a:headEnd/>
              <a:tailEnd/>
            </a:ln>
          </p:spPr>
          <p:txBody>
            <a:bodyPr wrap="none" lIns="180000" tIns="0" rIns="108000" bIns="0" anchor="ctr"/>
            <a:lstStyle/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kumimoji="0" lang="ko-KR" altLang="en-US" sz="1200" kern="0" dirty="0">
                <a:solidFill>
                  <a:sysClr val="windowText" lastClr="000000"/>
                </a:solidFill>
                <a:latin typeface="-윤고딕140" pitchFamily="18" charset="-127"/>
                <a:ea typeface="-윤고딕140" pitchFamily="18" charset="-127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2663244" y="7159522"/>
              <a:ext cx="184731" cy="2305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900" kern="0" dirty="0">
                <a:solidFill>
                  <a:sysClr val="window" lastClr="FFFFFF"/>
                </a:solidFill>
                <a:latin typeface="-윤고딕120" pitchFamily="18" charset="-127"/>
                <a:ea typeface="-윤고딕120" pitchFamily="18" charset="-127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8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 w="127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684" rIns="91371" bIns="4568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5822950"/>
            <a:ext cx="6858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328" tIns="49665" rIns="99328" bIns="49665" anchor="ctr"/>
          <a:lstStyle/>
          <a:p>
            <a:pPr defTabSz="992188">
              <a:defRPr/>
            </a:pPr>
            <a:r>
              <a:rPr lang="en-US" altLang="ko-KR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2022. 09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8481490"/>
            <a:ext cx="6858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328" tIns="49665" rIns="99328" bIns="49665" anchor="ctr"/>
          <a:lstStyle/>
          <a:p>
            <a:pPr defTabSz="992188">
              <a:defRPr/>
            </a:pPr>
            <a:r>
              <a:rPr lang="en-US" altLang="ko-KR" sz="2000" spc="3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000" spc="3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가칭</a:t>
            </a:r>
            <a:r>
              <a:rPr lang="en-US" altLang="ko-KR" sz="2000" spc="3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000" spc="3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운정지역주택조합추진위원회</a:t>
            </a:r>
            <a:endParaRPr lang="en-US" altLang="ko-KR" sz="2000" spc="3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13885" y="1874914"/>
            <a:ext cx="6073775" cy="1852736"/>
          </a:xfrm>
          <a:prstGeom prst="rect">
            <a:avLst/>
          </a:prstGeom>
          <a:solidFill>
            <a:srgbClr val="AF6A5D"/>
          </a:solidFill>
          <a:ln w="9525">
            <a:noFill/>
            <a:miter lim="800000"/>
            <a:headEnd/>
            <a:tailEnd/>
          </a:ln>
        </p:spPr>
        <p:txBody>
          <a:bodyPr wrap="none" lIns="144000" tIns="0" rIns="144000" anchor="ctr">
            <a:norm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2800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운정지역주택조합 지구단위계획구역</a:t>
            </a:r>
            <a:endParaRPr lang="en-US" altLang="ko-KR" sz="2800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2800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지 구 단 위 계 획 </a:t>
            </a:r>
            <a:r>
              <a:rPr lang="en-US" altLang="ko-KR" sz="2800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800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안</a:t>
            </a:r>
            <a:r>
              <a:rPr lang="en-US" altLang="ko-KR" sz="2800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)   </a:t>
            </a:r>
            <a:r>
              <a:rPr lang="ko-KR" altLang="en-US" sz="2800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설 명 자 </a:t>
            </a:r>
            <a:r>
              <a:rPr lang="ko-KR" altLang="en-US" sz="2800" dirty="0" err="1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료</a:t>
            </a:r>
            <a:endParaRPr lang="en-US" altLang="ko-KR" sz="2800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ko-KR" sz="2300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300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주   요   변   경   내   역 </a:t>
            </a:r>
            <a:r>
              <a:rPr lang="en-US" altLang="ko-KR" sz="2300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endParaRPr lang="ko-KR" altLang="en-US" sz="2300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 w="127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684" rIns="91371" bIns="4568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13722" y="418502"/>
            <a:ext cx="6377350" cy="9165672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42" y="9011998"/>
            <a:ext cx="799500" cy="490997"/>
          </a:xfrm>
          <a:prstGeom prst="rect">
            <a:avLst/>
          </a:prstGeom>
        </p:spPr>
      </p:pic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931232" y="9068525"/>
            <a:ext cx="505515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ko-KR" altLang="en-US" sz="1250" dirty="0">
                <a:latin typeface="HY견고딕" panose="02030600000101010101" pitchFamily="18" charset="-127"/>
                <a:ea typeface="HY견고딕" panose="02030600000101010101" pitchFamily="18" charset="-127"/>
              </a:rPr>
              <a:t>운정지역주택조합  지구단위계획</a:t>
            </a:r>
            <a:r>
              <a:rPr lang="en-US" altLang="ko-KR" sz="125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250" dirty="0">
                <a:latin typeface="HY견고딕" panose="02030600000101010101" pitchFamily="18" charset="-127"/>
                <a:ea typeface="HY견고딕" panose="02030600000101010101" pitchFamily="18" charset="-127"/>
              </a:rPr>
              <a:t>안</a:t>
            </a:r>
            <a:r>
              <a:rPr lang="en-US" altLang="ko-KR" sz="125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924882" y="9293966"/>
            <a:ext cx="46231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10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0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가칭</a:t>
            </a:r>
            <a:r>
              <a:rPr lang="en-US" altLang="ko-KR" sz="10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1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운정지역주택조합추진위원회</a:t>
            </a:r>
            <a:endParaRPr lang="en-US" altLang="ko-KR" sz="1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1175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19" name="그룹 258"/>
          <p:cNvGrpSpPr>
            <a:grpSpLocks/>
          </p:cNvGrpSpPr>
          <p:nvPr/>
        </p:nvGrpSpPr>
        <p:grpSpPr bwMode="auto">
          <a:xfrm>
            <a:off x="265113" y="1046139"/>
            <a:ext cx="2986087" cy="323165"/>
            <a:chOff x="265113" y="5111981"/>
            <a:chExt cx="2985402" cy="321592"/>
          </a:xfrm>
        </p:grpSpPr>
        <p:sp>
          <p:nvSpPr>
            <p:cNvPr id="20" name="Text Box 876"/>
            <p:cNvSpPr txBox="1">
              <a:spLocks noChangeArrowheads="1"/>
            </p:cNvSpPr>
            <p:nvPr/>
          </p:nvSpPr>
          <p:spPr bwMode="auto">
            <a:xfrm>
              <a:off x="388306" y="5111981"/>
              <a:ext cx="2862209" cy="32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ko-KR" altLang="en-US" sz="1500" b="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변경사유</a:t>
              </a:r>
            </a:p>
          </p:txBody>
        </p:sp>
        <p:pic>
          <p:nvPicPr>
            <p:cNvPr id="21" name="Picture 78" descr="그림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5113" y="5137150"/>
              <a:ext cx="172989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6" name="직사각형 25"/>
          <p:cNvSpPr/>
          <p:nvPr/>
        </p:nvSpPr>
        <p:spPr bwMode="auto">
          <a:xfrm>
            <a:off x="404580" y="1496291"/>
            <a:ext cx="6078770" cy="1195249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 w="127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684" rIns="91371" bIns="4568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  <a:buClrTx/>
              <a:buSzTx/>
              <a:tabLst/>
            </a:pPr>
            <a:r>
              <a:rPr lang="ko-KR" altLang="en-US" sz="1200" dirty="0">
                <a:latin typeface="-윤고딕140" pitchFamily="18" charset="-127"/>
                <a:ea typeface="-윤고딕140" pitchFamily="18" charset="-127"/>
              </a:rPr>
              <a:t>☞</a:t>
            </a:r>
            <a:r>
              <a:rPr lang="ko-KR" altLang="en-US" sz="1200" b="0" dirty="0">
                <a:latin typeface="-윤고딕140" pitchFamily="18" charset="-127"/>
                <a:ea typeface="-윤고딕140" pitchFamily="18" charset="-127"/>
              </a:rPr>
              <a:t> 대상지 내 산</a:t>
            </a:r>
            <a:r>
              <a:rPr lang="en-US" altLang="ko-KR" sz="1200" b="0" dirty="0">
                <a:latin typeface="-윤고딕140" pitchFamily="18" charset="-127"/>
                <a:ea typeface="-윤고딕140" pitchFamily="18" charset="-127"/>
              </a:rPr>
              <a:t>169-6</a:t>
            </a:r>
            <a:r>
              <a:rPr lang="ko-KR" altLang="en-US" sz="1200" b="0" dirty="0">
                <a:latin typeface="-윤고딕140" pitchFamily="18" charset="-127"/>
                <a:ea typeface="-윤고딕140" pitchFamily="18" charset="-127"/>
              </a:rPr>
              <a:t>번지 등 </a:t>
            </a:r>
            <a:r>
              <a:rPr lang="en-US" altLang="ko-KR" sz="1200" b="0" dirty="0">
                <a:latin typeface="-윤고딕140" pitchFamily="18" charset="-127"/>
                <a:ea typeface="-윤고딕140" pitchFamily="18" charset="-127"/>
              </a:rPr>
              <a:t>5</a:t>
            </a:r>
            <a:r>
              <a:rPr lang="ko-KR" altLang="en-US" sz="1200" b="0" dirty="0">
                <a:latin typeface="-윤고딕140" pitchFamily="18" charset="-127"/>
                <a:ea typeface="-윤고딕140" pitchFamily="18" charset="-127"/>
              </a:rPr>
              <a:t>개 필지 동의를 얻기 위해 지속적으로 협의를 진행하였으나</a:t>
            </a:r>
            <a:r>
              <a:rPr lang="en-US" altLang="ko-KR" sz="1200" b="0" dirty="0">
                <a:latin typeface="-윤고딕140" pitchFamily="18" charset="-127"/>
                <a:ea typeface="-윤고딕140" pitchFamily="18" charset="-127"/>
              </a:rPr>
              <a:t>, </a:t>
            </a:r>
          </a:p>
          <a:p>
            <a:pPr marL="0" marR="0" indent="0" algn="l" defTabSz="914400" rtl="0" eaLnBrk="1" fontAlgn="base" latinLnBrk="1" hangingPunct="1">
              <a:spcBef>
                <a:spcPts val="30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sz="1200" b="0" dirty="0">
                <a:latin typeface="-윤고딕140" pitchFamily="18" charset="-127"/>
                <a:ea typeface="-윤고딕140" pitchFamily="18" charset="-127"/>
              </a:rPr>
              <a:t>    </a:t>
            </a:r>
            <a:r>
              <a:rPr lang="ko-KR" altLang="en-US" sz="1200" b="0" dirty="0">
                <a:latin typeface="-윤고딕140" pitchFamily="18" charset="-127"/>
                <a:ea typeface="-윤고딕140" pitchFamily="18" charset="-127"/>
              </a:rPr>
              <a:t>협상 실패에 따라 부득이하게 사업구역에서 제척하고자 함</a:t>
            </a:r>
            <a:endParaRPr lang="en-US" altLang="ko-KR" sz="1200" b="0" dirty="0">
              <a:latin typeface="-윤고딕140" pitchFamily="18" charset="-127"/>
              <a:ea typeface="-윤고딕140" pitchFamily="18" charset="-127"/>
            </a:endParaRPr>
          </a:p>
          <a:p>
            <a:pPr algn="l">
              <a:lnSpc>
                <a:spcPct val="150000"/>
              </a:lnSpc>
              <a:spcBef>
                <a:spcPts val="300"/>
              </a:spcBef>
            </a:pPr>
            <a:r>
              <a:rPr lang="ko-KR" altLang="en-US" sz="1200" dirty="0">
                <a:latin typeface="-윤고딕140" pitchFamily="18" charset="-127"/>
                <a:ea typeface="-윤고딕140" pitchFamily="18" charset="-127"/>
              </a:rPr>
              <a:t>☞ </a:t>
            </a:r>
            <a:r>
              <a:rPr lang="ko-KR" altLang="en-US" sz="1200" b="0" dirty="0">
                <a:latin typeface="-윤고딕140" pitchFamily="18" charset="-127"/>
                <a:ea typeface="-윤고딕140" pitchFamily="18" charset="-127"/>
              </a:rPr>
              <a:t>지구단위계획구역 및 토지이용계획 등이 일부 변경되어 재접수하고자 함</a:t>
            </a:r>
            <a:endParaRPr lang="en-US" altLang="ko-KR" sz="1200" b="0" dirty="0">
              <a:latin typeface="-윤고딕140" pitchFamily="18" charset="-127"/>
              <a:ea typeface="-윤고딕140" pitchFamily="18" charset="-127"/>
            </a:endParaRPr>
          </a:p>
          <a:p>
            <a:pPr algn="l">
              <a:lnSpc>
                <a:spcPct val="150000"/>
              </a:lnSpc>
              <a:spcBef>
                <a:spcPts val="300"/>
              </a:spcBef>
            </a:pPr>
            <a:r>
              <a:rPr lang="ko-KR" altLang="en-US" sz="1200" dirty="0">
                <a:latin typeface="-윤고딕140" pitchFamily="18" charset="-127"/>
                <a:ea typeface="-윤고딕140" pitchFamily="18" charset="-127"/>
              </a:rPr>
              <a:t>☞</a:t>
            </a:r>
            <a:r>
              <a:rPr lang="ko-KR" altLang="en-US" sz="1200" b="0" dirty="0">
                <a:latin typeface="-윤고딕140" pitchFamily="18" charset="-127"/>
                <a:ea typeface="-윤고딕140" pitchFamily="18" charset="-127"/>
              </a:rPr>
              <a:t> 당초</a:t>
            </a:r>
            <a:r>
              <a:rPr lang="en-US" altLang="ko-KR" sz="1200" b="0" dirty="0">
                <a:latin typeface="-윤고딕140" pitchFamily="18" charset="-127"/>
                <a:ea typeface="-윤고딕140" pitchFamily="18" charset="-127"/>
              </a:rPr>
              <a:t>, </a:t>
            </a:r>
            <a:r>
              <a:rPr lang="ko-KR" altLang="en-US" sz="1200" b="0" dirty="0">
                <a:latin typeface="-윤고딕140" pitchFamily="18" charset="-127"/>
                <a:ea typeface="-윤고딕140" pitchFamily="18" charset="-127"/>
              </a:rPr>
              <a:t>관련부서 협의 및 시 도시건축공동위원회 </a:t>
            </a:r>
            <a:r>
              <a:rPr lang="ko-KR" altLang="en-US" sz="1200" b="0" dirty="0" err="1">
                <a:latin typeface="-윤고딕140" pitchFamily="18" charset="-127"/>
                <a:ea typeface="-윤고딕140" pitchFamily="18" charset="-127"/>
              </a:rPr>
              <a:t>사전자문</a:t>
            </a:r>
            <a:r>
              <a:rPr lang="ko-KR" altLang="en-US" sz="1200" b="0" dirty="0">
                <a:latin typeface="-윤고딕140" pitchFamily="18" charset="-127"/>
                <a:ea typeface="-윤고딕140" pitchFamily="18" charset="-127"/>
              </a:rPr>
              <a:t> 등 기 </a:t>
            </a:r>
            <a:r>
              <a:rPr lang="ko-KR" altLang="en-US" sz="1200" b="0" dirty="0" err="1">
                <a:latin typeface="-윤고딕140" pitchFamily="18" charset="-127"/>
                <a:ea typeface="-윤고딕140" pitchFamily="18" charset="-127"/>
              </a:rPr>
              <a:t>협의사항을</a:t>
            </a:r>
            <a:r>
              <a:rPr lang="ko-KR" altLang="en-US" sz="1200" b="0" dirty="0">
                <a:latin typeface="-윤고딕140" pitchFamily="18" charset="-127"/>
                <a:ea typeface="-윤고딕140" pitchFamily="18" charset="-127"/>
              </a:rPr>
              <a:t> 준수 </a:t>
            </a:r>
            <a:endParaRPr lang="en-US" altLang="ko-KR" sz="1200" b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윤고딕140" pitchFamily="18" charset="-127"/>
              <a:ea typeface="-윤고딕140" pitchFamily="18" charset="-127"/>
            </a:endParaRPr>
          </a:p>
        </p:txBody>
      </p:sp>
      <p:grpSp>
        <p:nvGrpSpPr>
          <p:cNvPr id="49" name="그룹 48"/>
          <p:cNvGrpSpPr/>
          <p:nvPr/>
        </p:nvGrpSpPr>
        <p:grpSpPr>
          <a:xfrm>
            <a:off x="167329" y="177480"/>
            <a:ext cx="2685591" cy="508000"/>
            <a:chOff x="167329" y="177480"/>
            <a:chExt cx="2685591" cy="508000"/>
          </a:xfrm>
        </p:grpSpPr>
        <p:sp>
          <p:nvSpPr>
            <p:cNvPr id="50" name="AutoShape 94"/>
            <p:cNvSpPr>
              <a:spLocks noChangeArrowheads="1"/>
            </p:cNvSpPr>
            <p:nvPr/>
          </p:nvSpPr>
          <p:spPr bwMode="gray">
            <a:xfrm>
              <a:off x="453505" y="177480"/>
              <a:ext cx="2399415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500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 </a:t>
              </a:r>
              <a:r>
                <a:rPr kumimoji="0" lang="ko-KR" altLang="en-US" sz="1800" i="1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변경사유</a:t>
              </a:r>
            </a:p>
          </p:txBody>
        </p:sp>
        <p:sp>
          <p:nvSpPr>
            <p:cNvPr id="51" name="TextBox 21"/>
            <p:cNvSpPr txBox="1">
              <a:spLocks noChangeArrowheads="1"/>
            </p:cNvSpPr>
            <p:nvPr/>
          </p:nvSpPr>
          <p:spPr bwMode="auto">
            <a:xfrm>
              <a:off x="167329" y="197800"/>
              <a:ext cx="465192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ko-KR" altLang="en-US" sz="25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-윤고딕140" pitchFamily="18" charset="-127"/>
                  <a:ea typeface="-윤고딕140" pitchFamily="18" charset="-127"/>
                </a:rPr>
                <a:t>■</a:t>
              </a:r>
            </a:p>
          </p:txBody>
        </p:sp>
      </p:grpSp>
      <p:grpSp>
        <p:nvGrpSpPr>
          <p:cNvPr id="48" name="그룹 258"/>
          <p:cNvGrpSpPr>
            <a:grpSpLocks/>
          </p:cNvGrpSpPr>
          <p:nvPr/>
        </p:nvGrpSpPr>
        <p:grpSpPr bwMode="auto">
          <a:xfrm>
            <a:off x="260560" y="2731356"/>
            <a:ext cx="2986087" cy="323165"/>
            <a:chOff x="265113" y="5111981"/>
            <a:chExt cx="2985402" cy="321592"/>
          </a:xfrm>
        </p:grpSpPr>
        <p:sp>
          <p:nvSpPr>
            <p:cNvPr id="52" name="Text Box 876"/>
            <p:cNvSpPr txBox="1">
              <a:spLocks noChangeArrowheads="1"/>
            </p:cNvSpPr>
            <p:nvPr/>
          </p:nvSpPr>
          <p:spPr bwMode="auto">
            <a:xfrm>
              <a:off x="388306" y="5111981"/>
              <a:ext cx="2862209" cy="32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ko-KR" altLang="en-US" sz="1500" b="0" dirty="0" err="1">
                  <a:latin typeface="HY견고딕" panose="02030600000101010101" pitchFamily="18" charset="-127"/>
                  <a:ea typeface="HY견고딕" panose="02030600000101010101" pitchFamily="18" charset="-127"/>
                </a:rPr>
                <a:t>동의율</a:t>
              </a:r>
              <a:endParaRPr lang="ko-KR" altLang="en-US" sz="1500" b="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pic>
          <p:nvPicPr>
            <p:cNvPr id="59" name="Picture 78" descr="그림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5113" y="5137150"/>
              <a:ext cx="172989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" name="그림 60" descr="지도이(가) 표시된 사진&#10;&#10;자동 생성된 설명">
            <a:extLst>
              <a:ext uri="{FF2B5EF4-FFF2-40B4-BE49-F238E27FC236}">
                <a16:creationId xmlns:a16="http://schemas.microsoft.com/office/drawing/2014/main" id="{6B63D552-AC84-7A10-4F56-CD4578C62D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3" y="5334380"/>
            <a:ext cx="6084186" cy="4143375"/>
          </a:xfrm>
          <a:prstGeom prst="rect">
            <a:avLst/>
          </a:prstGeom>
        </p:spPr>
      </p:pic>
      <p:sp>
        <p:nvSpPr>
          <p:cNvPr id="25" name="Text Box 876"/>
          <p:cNvSpPr txBox="1">
            <a:spLocks noChangeArrowheads="1"/>
          </p:cNvSpPr>
          <p:nvPr/>
        </p:nvSpPr>
        <p:spPr bwMode="auto">
          <a:xfrm>
            <a:off x="347661" y="3045846"/>
            <a:ext cx="2881313" cy="26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▶ </a:t>
            </a:r>
            <a:r>
              <a:rPr kumimoji="1" lang="en-US" altLang="ko-KR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7/1 </a:t>
            </a:r>
            <a:r>
              <a:rPr kumimoji="1" lang="ko-KR" altLang="en-US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접수</a:t>
            </a:r>
          </a:p>
        </p:txBody>
      </p:sp>
      <p:graphicFrame>
        <p:nvGraphicFramePr>
          <p:cNvPr id="27" name="표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586907"/>
              </p:ext>
            </p:extLst>
          </p:nvPr>
        </p:nvGraphicFramePr>
        <p:xfrm>
          <a:off x="441958" y="3317816"/>
          <a:ext cx="6041390" cy="790494"/>
        </p:xfrm>
        <a:graphic>
          <a:graphicData uri="http://schemas.openxmlformats.org/drawingml/2006/table">
            <a:tbl>
              <a:tblPr/>
              <a:tblGrid>
                <a:gridCol w="503692">
                  <a:extLst>
                    <a:ext uri="{9D8B030D-6E8A-4147-A177-3AD203B41FA5}">
                      <a16:colId xmlns:a16="http://schemas.microsoft.com/office/drawing/2014/main" val="1306638083"/>
                    </a:ext>
                  </a:extLst>
                </a:gridCol>
                <a:gridCol w="503692">
                  <a:extLst>
                    <a:ext uri="{9D8B030D-6E8A-4147-A177-3AD203B41FA5}">
                      <a16:colId xmlns:a16="http://schemas.microsoft.com/office/drawing/2014/main" val="4013679074"/>
                    </a:ext>
                  </a:extLst>
                </a:gridCol>
                <a:gridCol w="503692">
                  <a:extLst>
                    <a:ext uri="{9D8B030D-6E8A-4147-A177-3AD203B41FA5}">
                      <a16:colId xmlns:a16="http://schemas.microsoft.com/office/drawing/2014/main" val="2224972608"/>
                    </a:ext>
                  </a:extLst>
                </a:gridCol>
                <a:gridCol w="503692">
                  <a:extLst>
                    <a:ext uri="{9D8B030D-6E8A-4147-A177-3AD203B41FA5}">
                      <a16:colId xmlns:a16="http://schemas.microsoft.com/office/drawing/2014/main" val="1237245025"/>
                    </a:ext>
                  </a:extLst>
                </a:gridCol>
                <a:gridCol w="503692">
                  <a:extLst>
                    <a:ext uri="{9D8B030D-6E8A-4147-A177-3AD203B41FA5}">
                      <a16:colId xmlns:a16="http://schemas.microsoft.com/office/drawing/2014/main" val="1215236751"/>
                    </a:ext>
                  </a:extLst>
                </a:gridCol>
                <a:gridCol w="503692">
                  <a:extLst>
                    <a:ext uri="{9D8B030D-6E8A-4147-A177-3AD203B41FA5}">
                      <a16:colId xmlns:a16="http://schemas.microsoft.com/office/drawing/2014/main" val="1229731570"/>
                    </a:ext>
                  </a:extLst>
                </a:gridCol>
                <a:gridCol w="539461">
                  <a:extLst>
                    <a:ext uri="{9D8B030D-6E8A-4147-A177-3AD203B41FA5}">
                      <a16:colId xmlns:a16="http://schemas.microsoft.com/office/drawing/2014/main" val="977788572"/>
                    </a:ext>
                  </a:extLst>
                </a:gridCol>
                <a:gridCol w="539461">
                  <a:extLst>
                    <a:ext uri="{9D8B030D-6E8A-4147-A177-3AD203B41FA5}">
                      <a16:colId xmlns:a16="http://schemas.microsoft.com/office/drawing/2014/main" val="2661266656"/>
                    </a:ext>
                  </a:extLst>
                </a:gridCol>
                <a:gridCol w="646772">
                  <a:extLst>
                    <a:ext uri="{9D8B030D-6E8A-4147-A177-3AD203B41FA5}">
                      <a16:colId xmlns:a16="http://schemas.microsoft.com/office/drawing/2014/main" val="652524364"/>
                    </a:ext>
                  </a:extLst>
                </a:gridCol>
                <a:gridCol w="646772">
                  <a:extLst>
                    <a:ext uri="{9D8B030D-6E8A-4147-A177-3AD203B41FA5}">
                      <a16:colId xmlns:a16="http://schemas.microsoft.com/office/drawing/2014/main" val="793836277"/>
                    </a:ext>
                  </a:extLst>
                </a:gridCol>
                <a:gridCol w="646772">
                  <a:extLst>
                    <a:ext uri="{9D8B030D-6E8A-4147-A177-3AD203B41FA5}">
                      <a16:colId xmlns:a16="http://schemas.microsoft.com/office/drawing/2014/main" val="2674919077"/>
                    </a:ext>
                  </a:extLst>
                </a:gridCol>
              </a:tblGrid>
              <a:tr h="144232"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구 분</a:t>
                      </a:r>
                    </a:p>
                  </a:txBody>
                  <a:tcPr marL="17449" marR="17449" marT="17449" marB="17449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합 계</a:t>
                      </a:r>
                    </a:p>
                  </a:txBody>
                  <a:tcPr marL="17449" marR="17449" marT="17449" marB="17449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사유지</a:t>
                      </a:r>
                    </a:p>
                  </a:txBody>
                  <a:tcPr marL="17449" marR="17449" marT="17449" marB="17449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 dirty="0" err="1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법적기준</a:t>
                      </a:r>
                      <a:endParaRPr lang="ko-KR" altLang="en-US" sz="900" b="0" kern="0" spc="0" dirty="0">
                        <a:solidFill>
                          <a:srgbClr val="00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(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사유지 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2/3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이상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)</a:t>
                      </a:r>
                      <a:endParaRPr lang="ko-KR" altLang="en-US" sz="900" b="0" kern="0" spc="0" dirty="0">
                        <a:solidFill>
                          <a:srgbClr val="00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FF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동 의</a:t>
                      </a:r>
                    </a:p>
                  </a:txBody>
                  <a:tcPr marL="17449" marR="17449" marT="17449" marB="17449" anchor="ctr">
                    <a:lnL w="12700" cap="flat" cmpd="sng" algn="ctr">
                      <a:solidFill>
                        <a:srgbClr val="01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068108"/>
                  </a:ext>
                </a:extLst>
              </a:tr>
              <a:tr h="1442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면적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kern="0" spc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(</a:t>
                      </a:r>
                      <a:r>
                        <a:rPr lang="ko-KR" altLang="en-US" sz="900" b="0" kern="0" spc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㎡</a:t>
                      </a:r>
                      <a:r>
                        <a:rPr lang="en-US" altLang="ko-KR" sz="900" b="0" kern="0" spc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)</a:t>
                      </a:r>
                      <a:endParaRPr lang="ko-KR" altLang="en-US" sz="900" b="0" kern="0" spc="0">
                        <a:solidFill>
                          <a:srgbClr val="00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구성비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kern="0" spc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(%)</a:t>
                      </a:r>
                      <a:endParaRPr lang="ko-KR" altLang="en-US" sz="900" b="0" kern="0" spc="0">
                        <a:solidFill>
                          <a:srgbClr val="00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필지수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kern="0" spc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(</a:t>
                      </a:r>
                      <a:r>
                        <a:rPr lang="ko-KR" altLang="en-US" sz="900" b="0" kern="0" spc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개</a:t>
                      </a:r>
                      <a:r>
                        <a:rPr lang="en-US" altLang="ko-KR" sz="900" b="0" kern="0" spc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)</a:t>
                      </a:r>
                      <a:endParaRPr lang="ko-KR" altLang="en-US" sz="900" b="0" kern="0" spc="0">
                        <a:solidFill>
                          <a:srgbClr val="00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면적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(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㎡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)</a:t>
                      </a:r>
                      <a:endParaRPr lang="ko-KR" altLang="en-US" sz="900" b="0" kern="0" spc="0" dirty="0">
                        <a:solidFill>
                          <a:srgbClr val="00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구성비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kern="0" spc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(%)</a:t>
                      </a:r>
                      <a:endParaRPr lang="ko-KR" altLang="en-US" sz="900" b="0" kern="0" spc="0">
                        <a:solidFill>
                          <a:srgbClr val="00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필지수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kern="0" spc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(</a:t>
                      </a:r>
                      <a:r>
                        <a:rPr lang="ko-KR" altLang="en-US" sz="900" b="0" kern="0" spc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개</a:t>
                      </a:r>
                      <a:r>
                        <a:rPr lang="en-US" altLang="ko-KR" sz="900" b="0" kern="0" spc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)</a:t>
                      </a:r>
                      <a:endParaRPr lang="ko-KR" altLang="en-US" sz="900" b="0" kern="0" spc="0">
                        <a:solidFill>
                          <a:srgbClr val="00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면적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(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㎡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)</a:t>
                      </a:r>
                      <a:endParaRPr lang="ko-KR" altLang="en-US" sz="900" b="0" kern="0" spc="0" dirty="0">
                        <a:solidFill>
                          <a:srgbClr val="00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동의율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kern="0" spc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(%)</a:t>
                      </a:r>
                      <a:endParaRPr lang="ko-KR" altLang="en-US" sz="900" b="0" kern="0" spc="0">
                        <a:solidFill>
                          <a:srgbClr val="00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 err="1">
                          <a:solidFill>
                            <a:srgbClr val="0000FF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동의면적</a:t>
                      </a:r>
                      <a:endParaRPr lang="ko-KR" altLang="en-US" sz="900" b="1" kern="0" spc="0" dirty="0">
                        <a:solidFill>
                          <a:srgbClr val="0000FF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FF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(</a:t>
                      </a:r>
                      <a:r>
                        <a:rPr lang="ko-KR" altLang="en-US" sz="900" b="1" kern="0" spc="0" dirty="0">
                          <a:solidFill>
                            <a:srgbClr val="0000FF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㎡</a:t>
                      </a:r>
                      <a:r>
                        <a:rPr lang="en-US" altLang="ko-KR" sz="900" b="1" kern="0" spc="0" dirty="0">
                          <a:solidFill>
                            <a:srgbClr val="0000FF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)</a:t>
                      </a:r>
                      <a:endParaRPr lang="ko-KR" altLang="en-US" sz="900" b="1" kern="0" spc="0" dirty="0">
                        <a:solidFill>
                          <a:srgbClr val="0000FF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12700" cap="flat" cmpd="sng" algn="ctr">
                      <a:solidFill>
                        <a:srgbClr val="01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 err="1">
                          <a:solidFill>
                            <a:srgbClr val="0000FF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동의율</a:t>
                      </a:r>
                      <a:endParaRPr lang="ko-KR" altLang="en-US" sz="900" b="1" kern="0" spc="0" dirty="0">
                        <a:solidFill>
                          <a:srgbClr val="0000FF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FF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(%)</a:t>
                      </a:r>
                      <a:endParaRPr lang="ko-KR" altLang="en-US" sz="900" b="1" kern="0" spc="0" dirty="0">
                        <a:solidFill>
                          <a:srgbClr val="0000FF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516414"/>
                  </a:ext>
                </a:extLst>
              </a:tr>
              <a:tr h="80255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합 계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134,959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-5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100.0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154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114,256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84.7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133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76,171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-5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66.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7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-50" dirty="0">
                          <a:solidFill>
                            <a:srgbClr val="0000FF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79,799.86</a:t>
                      </a:r>
                      <a:endParaRPr lang="en-US" sz="900" b="1" kern="0" spc="0" dirty="0">
                        <a:solidFill>
                          <a:srgbClr val="0000FF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12700" cap="flat" cmpd="sng" algn="ctr">
                      <a:solidFill>
                        <a:srgbClr val="01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-50" dirty="0">
                          <a:solidFill>
                            <a:srgbClr val="0000FF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69.84</a:t>
                      </a:r>
                      <a:endParaRPr lang="en-US" sz="900" b="1" kern="0" spc="0" dirty="0">
                        <a:solidFill>
                          <a:srgbClr val="0000FF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450762"/>
                  </a:ext>
                </a:extLst>
              </a:tr>
            </a:tbl>
          </a:graphicData>
        </a:graphic>
      </p:graphicFrame>
      <p:sp>
        <p:nvSpPr>
          <p:cNvPr id="28" name="Text Box 876"/>
          <p:cNvSpPr txBox="1">
            <a:spLocks noChangeArrowheads="1"/>
          </p:cNvSpPr>
          <p:nvPr/>
        </p:nvSpPr>
        <p:spPr bwMode="auto">
          <a:xfrm>
            <a:off x="355430" y="4176290"/>
            <a:ext cx="2881313" cy="26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▶ 금회</a:t>
            </a:r>
            <a:r>
              <a:rPr kumimoji="1" lang="en-US" altLang="ko-KR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접수</a:t>
            </a:r>
          </a:p>
        </p:txBody>
      </p:sp>
      <p:graphicFrame>
        <p:nvGraphicFramePr>
          <p:cNvPr id="29" name="표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637487"/>
              </p:ext>
            </p:extLst>
          </p:nvPr>
        </p:nvGraphicFramePr>
        <p:xfrm>
          <a:off x="441958" y="4450546"/>
          <a:ext cx="6041390" cy="790494"/>
        </p:xfrm>
        <a:graphic>
          <a:graphicData uri="http://schemas.openxmlformats.org/drawingml/2006/table">
            <a:tbl>
              <a:tblPr/>
              <a:tblGrid>
                <a:gridCol w="503692">
                  <a:extLst>
                    <a:ext uri="{9D8B030D-6E8A-4147-A177-3AD203B41FA5}">
                      <a16:colId xmlns:a16="http://schemas.microsoft.com/office/drawing/2014/main" val="1306638083"/>
                    </a:ext>
                  </a:extLst>
                </a:gridCol>
                <a:gridCol w="503692">
                  <a:extLst>
                    <a:ext uri="{9D8B030D-6E8A-4147-A177-3AD203B41FA5}">
                      <a16:colId xmlns:a16="http://schemas.microsoft.com/office/drawing/2014/main" val="4013679074"/>
                    </a:ext>
                  </a:extLst>
                </a:gridCol>
                <a:gridCol w="503692">
                  <a:extLst>
                    <a:ext uri="{9D8B030D-6E8A-4147-A177-3AD203B41FA5}">
                      <a16:colId xmlns:a16="http://schemas.microsoft.com/office/drawing/2014/main" val="2224972608"/>
                    </a:ext>
                  </a:extLst>
                </a:gridCol>
                <a:gridCol w="503692">
                  <a:extLst>
                    <a:ext uri="{9D8B030D-6E8A-4147-A177-3AD203B41FA5}">
                      <a16:colId xmlns:a16="http://schemas.microsoft.com/office/drawing/2014/main" val="1237245025"/>
                    </a:ext>
                  </a:extLst>
                </a:gridCol>
                <a:gridCol w="503692">
                  <a:extLst>
                    <a:ext uri="{9D8B030D-6E8A-4147-A177-3AD203B41FA5}">
                      <a16:colId xmlns:a16="http://schemas.microsoft.com/office/drawing/2014/main" val="1215236751"/>
                    </a:ext>
                  </a:extLst>
                </a:gridCol>
                <a:gridCol w="503692">
                  <a:extLst>
                    <a:ext uri="{9D8B030D-6E8A-4147-A177-3AD203B41FA5}">
                      <a16:colId xmlns:a16="http://schemas.microsoft.com/office/drawing/2014/main" val="1229731570"/>
                    </a:ext>
                  </a:extLst>
                </a:gridCol>
                <a:gridCol w="539461">
                  <a:extLst>
                    <a:ext uri="{9D8B030D-6E8A-4147-A177-3AD203B41FA5}">
                      <a16:colId xmlns:a16="http://schemas.microsoft.com/office/drawing/2014/main" val="977788572"/>
                    </a:ext>
                  </a:extLst>
                </a:gridCol>
                <a:gridCol w="539461">
                  <a:extLst>
                    <a:ext uri="{9D8B030D-6E8A-4147-A177-3AD203B41FA5}">
                      <a16:colId xmlns:a16="http://schemas.microsoft.com/office/drawing/2014/main" val="2661266656"/>
                    </a:ext>
                  </a:extLst>
                </a:gridCol>
                <a:gridCol w="646772">
                  <a:extLst>
                    <a:ext uri="{9D8B030D-6E8A-4147-A177-3AD203B41FA5}">
                      <a16:colId xmlns:a16="http://schemas.microsoft.com/office/drawing/2014/main" val="652524364"/>
                    </a:ext>
                  </a:extLst>
                </a:gridCol>
                <a:gridCol w="646772">
                  <a:extLst>
                    <a:ext uri="{9D8B030D-6E8A-4147-A177-3AD203B41FA5}">
                      <a16:colId xmlns:a16="http://schemas.microsoft.com/office/drawing/2014/main" val="793836277"/>
                    </a:ext>
                  </a:extLst>
                </a:gridCol>
                <a:gridCol w="646772">
                  <a:extLst>
                    <a:ext uri="{9D8B030D-6E8A-4147-A177-3AD203B41FA5}">
                      <a16:colId xmlns:a16="http://schemas.microsoft.com/office/drawing/2014/main" val="2674919077"/>
                    </a:ext>
                  </a:extLst>
                </a:gridCol>
              </a:tblGrid>
              <a:tr h="253999"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구 분</a:t>
                      </a:r>
                    </a:p>
                  </a:txBody>
                  <a:tcPr marL="17449" marR="17449" marT="17449" marB="17449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합 계</a:t>
                      </a:r>
                    </a:p>
                  </a:txBody>
                  <a:tcPr marL="17449" marR="17449" marT="17449" marB="17449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사유지</a:t>
                      </a:r>
                    </a:p>
                  </a:txBody>
                  <a:tcPr marL="17449" marR="17449" marT="17449" marB="17449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 dirty="0" err="1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법적기준</a:t>
                      </a:r>
                      <a:endParaRPr lang="ko-KR" altLang="en-US" sz="900" b="0" kern="0" spc="0" dirty="0">
                        <a:solidFill>
                          <a:srgbClr val="00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(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사유지 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2/3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이상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)</a:t>
                      </a:r>
                      <a:endParaRPr lang="ko-KR" altLang="en-US" sz="900" b="0" kern="0" spc="0" dirty="0">
                        <a:solidFill>
                          <a:srgbClr val="00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FF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동 의</a:t>
                      </a:r>
                    </a:p>
                  </a:txBody>
                  <a:tcPr marL="17449" marR="17449" marT="17449" marB="17449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068108"/>
                  </a:ext>
                </a:extLst>
              </a:tr>
              <a:tr h="25399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면적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kern="0" spc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(</a:t>
                      </a:r>
                      <a:r>
                        <a:rPr lang="ko-KR" altLang="en-US" sz="900" b="0" kern="0" spc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㎡</a:t>
                      </a:r>
                      <a:r>
                        <a:rPr lang="en-US" altLang="ko-KR" sz="900" b="0" kern="0" spc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)</a:t>
                      </a:r>
                      <a:endParaRPr lang="ko-KR" altLang="en-US" sz="900" b="0" kern="0" spc="0">
                        <a:solidFill>
                          <a:srgbClr val="00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구성비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kern="0" spc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(%)</a:t>
                      </a:r>
                      <a:endParaRPr lang="ko-KR" altLang="en-US" sz="900" b="0" kern="0" spc="0">
                        <a:solidFill>
                          <a:srgbClr val="00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필지수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kern="0" spc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(</a:t>
                      </a:r>
                      <a:r>
                        <a:rPr lang="ko-KR" altLang="en-US" sz="900" b="0" kern="0" spc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개</a:t>
                      </a:r>
                      <a:r>
                        <a:rPr lang="en-US" altLang="ko-KR" sz="900" b="0" kern="0" spc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)</a:t>
                      </a:r>
                      <a:endParaRPr lang="ko-KR" altLang="en-US" sz="900" b="0" kern="0" spc="0">
                        <a:solidFill>
                          <a:srgbClr val="00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면적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(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㎡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)</a:t>
                      </a:r>
                      <a:endParaRPr lang="ko-KR" altLang="en-US" sz="900" b="0" kern="0" spc="0" dirty="0">
                        <a:solidFill>
                          <a:srgbClr val="00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구성비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kern="0" spc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(%)</a:t>
                      </a:r>
                      <a:endParaRPr lang="ko-KR" altLang="en-US" sz="900" b="0" kern="0" spc="0">
                        <a:solidFill>
                          <a:srgbClr val="00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필지수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kern="0" spc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(</a:t>
                      </a:r>
                      <a:r>
                        <a:rPr lang="ko-KR" altLang="en-US" sz="900" b="0" kern="0" spc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개</a:t>
                      </a:r>
                      <a:r>
                        <a:rPr lang="en-US" altLang="ko-KR" sz="900" b="0" kern="0" spc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)</a:t>
                      </a:r>
                      <a:endParaRPr lang="ko-KR" altLang="en-US" sz="900" b="0" kern="0" spc="0">
                        <a:solidFill>
                          <a:srgbClr val="00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면적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(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㎡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)</a:t>
                      </a:r>
                      <a:endParaRPr lang="ko-KR" altLang="en-US" sz="900" b="0" kern="0" spc="0" dirty="0">
                        <a:solidFill>
                          <a:srgbClr val="00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동의율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kern="0" spc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(%)</a:t>
                      </a:r>
                      <a:endParaRPr lang="ko-KR" altLang="en-US" sz="900" b="0" kern="0" spc="0">
                        <a:solidFill>
                          <a:srgbClr val="00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 err="1">
                          <a:solidFill>
                            <a:srgbClr val="FF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동의면적</a:t>
                      </a:r>
                      <a:endParaRPr lang="ko-KR" altLang="en-US" sz="900" b="1" kern="0" spc="0" dirty="0">
                        <a:solidFill>
                          <a:srgbClr val="FF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FF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(</a:t>
                      </a:r>
                      <a:r>
                        <a:rPr lang="ko-KR" altLang="en-US" sz="900" b="1" kern="0" spc="0" dirty="0">
                          <a:solidFill>
                            <a:srgbClr val="FF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㎡</a:t>
                      </a:r>
                      <a:r>
                        <a:rPr lang="en-US" altLang="ko-KR" sz="900" b="1" kern="0" spc="0" dirty="0">
                          <a:solidFill>
                            <a:srgbClr val="FF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)</a:t>
                      </a:r>
                      <a:endParaRPr lang="ko-KR" altLang="en-US" sz="900" b="1" kern="0" spc="0" dirty="0">
                        <a:solidFill>
                          <a:srgbClr val="FF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 err="1">
                          <a:solidFill>
                            <a:srgbClr val="FF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동의율</a:t>
                      </a:r>
                      <a:endParaRPr lang="ko-KR" altLang="en-US" sz="900" b="1" kern="0" spc="0" dirty="0">
                        <a:solidFill>
                          <a:srgbClr val="FF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FF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(%)</a:t>
                      </a:r>
                      <a:endParaRPr lang="ko-KR" altLang="en-US" sz="900" b="1" kern="0" spc="0" dirty="0">
                        <a:solidFill>
                          <a:srgbClr val="FF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516414"/>
                  </a:ext>
                </a:extLst>
              </a:tr>
              <a:tr h="139521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합 계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127,612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-5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100.0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150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106,909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83.8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129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71,273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-5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66.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7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-50" dirty="0">
                          <a:solidFill>
                            <a:srgbClr val="FF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85,445.86</a:t>
                      </a:r>
                      <a:endParaRPr lang="en-US" sz="900" b="1" kern="0" spc="0" dirty="0">
                        <a:solidFill>
                          <a:srgbClr val="FF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-50" dirty="0">
                          <a:solidFill>
                            <a:srgbClr val="FF0000"/>
                          </a:solidFill>
                          <a:effectLst/>
                          <a:latin typeface="-윤고딕140" panose="02030504000101010101" pitchFamily="18" charset="-127"/>
                          <a:ea typeface="-윤고딕140" panose="02030504000101010101" pitchFamily="18" charset="-127"/>
                        </a:rPr>
                        <a:t>79.92</a:t>
                      </a:r>
                      <a:endParaRPr lang="en-US" sz="900" b="1" kern="0" spc="0" dirty="0">
                        <a:solidFill>
                          <a:srgbClr val="FF0000"/>
                        </a:solidFill>
                        <a:effectLst/>
                        <a:latin typeface="-윤고딕140" panose="02030504000101010101" pitchFamily="18" charset="-127"/>
                        <a:ea typeface="-윤고딕140" panose="02030504000101010101" pitchFamily="18" charset="-127"/>
                      </a:endParaRPr>
                    </a:p>
                  </a:txBody>
                  <a:tcPr marL="17449" marR="17449" marT="17449" marB="17449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450762"/>
                  </a:ext>
                </a:extLst>
              </a:tr>
            </a:tbl>
          </a:graphicData>
        </a:graphic>
      </p:graphicFrame>
      <p:sp>
        <p:nvSpPr>
          <p:cNvPr id="30" name="자유형 29"/>
          <p:cNvSpPr/>
          <p:nvPr/>
        </p:nvSpPr>
        <p:spPr bwMode="auto">
          <a:xfrm>
            <a:off x="4795838" y="6893719"/>
            <a:ext cx="216693" cy="300037"/>
          </a:xfrm>
          <a:custGeom>
            <a:avLst/>
            <a:gdLst>
              <a:gd name="connsiteX0" fmla="*/ 135731 w 216693"/>
              <a:gd name="connsiteY0" fmla="*/ 0 h 302419"/>
              <a:gd name="connsiteX1" fmla="*/ 78581 w 216693"/>
              <a:gd name="connsiteY1" fmla="*/ 35719 h 302419"/>
              <a:gd name="connsiteX2" fmla="*/ 0 w 216693"/>
              <a:gd name="connsiteY2" fmla="*/ 61912 h 302419"/>
              <a:gd name="connsiteX3" fmla="*/ 40481 w 216693"/>
              <a:gd name="connsiteY3" fmla="*/ 204787 h 302419"/>
              <a:gd name="connsiteX4" fmla="*/ 80962 w 216693"/>
              <a:gd name="connsiteY4" fmla="*/ 302419 h 302419"/>
              <a:gd name="connsiteX5" fmla="*/ 216693 w 216693"/>
              <a:gd name="connsiteY5" fmla="*/ 223837 h 302419"/>
              <a:gd name="connsiteX6" fmla="*/ 135731 w 216693"/>
              <a:gd name="connsiteY6" fmla="*/ 0 h 302419"/>
              <a:gd name="connsiteX0" fmla="*/ 135731 w 216693"/>
              <a:gd name="connsiteY0" fmla="*/ 0 h 302419"/>
              <a:gd name="connsiteX1" fmla="*/ 78581 w 216693"/>
              <a:gd name="connsiteY1" fmla="*/ 35719 h 302419"/>
              <a:gd name="connsiteX2" fmla="*/ 0 w 216693"/>
              <a:gd name="connsiteY2" fmla="*/ 61912 h 302419"/>
              <a:gd name="connsiteX3" fmla="*/ 40481 w 216693"/>
              <a:gd name="connsiteY3" fmla="*/ 204787 h 302419"/>
              <a:gd name="connsiteX4" fmla="*/ 80962 w 216693"/>
              <a:gd name="connsiteY4" fmla="*/ 302419 h 302419"/>
              <a:gd name="connsiteX5" fmla="*/ 216693 w 216693"/>
              <a:gd name="connsiteY5" fmla="*/ 223837 h 302419"/>
              <a:gd name="connsiteX6" fmla="*/ 145372 w 216693"/>
              <a:gd name="connsiteY6" fmla="*/ 3551 h 302419"/>
              <a:gd name="connsiteX7" fmla="*/ 135731 w 216693"/>
              <a:gd name="connsiteY7" fmla="*/ 0 h 302419"/>
              <a:gd name="connsiteX0" fmla="*/ 104659 w 216693"/>
              <a:gd name="connsiteY0" fmla="*/ 0 h 339308"/>
              <a:gd name="connsiteX1" fmla="*/ 78581 w 216693"/>
              <a:gd name="connsiteY1" fmla="*/ 72608 h 339308"/>
              <a:gd name="connsiteX2" fmla="*/ 0 w 216693"/>
              <a:gd name="connsiteY2" fmla="*/ 98801 h 339308"/>
              <a:gd name="connsiteX3" fmla="*/ 40481 w 216693"/>
              <a:gd name="connsiteY3" fmla="*/ 241676 h 339308"/>
              <a:gd name="connsiteX4" fmla="*/ 80962 w 216693"/>
              <a:gd name="connsiteY4" fmla="*/ 339308 h 339308"/>
              <a:gd name="connsiteX5" fmla="*/ 216693 w 216693"/>
              <a:gd name="connsiteY5" fmla="*/ 260726 h 339308"/>
              <a:gd name="connsiteX6" fmla="*/ 145372 w 216693"/>
              <a:gd name="connsiteY6" fmla="*/ 40440 h 339308"/>
              <a:gd name="connsiteX7" fmla="*/ 104659 w 216693"/>
              <a:gd name="connsiteY7" fmla="*/ 0 h 339308"/>
              <a:gd name="connsiteX0" fmla="*/ 104659 w 216693"/>
              <a:gd name="connsiteY0" fmla="*/ 0 h 339308"/>
              <a:gd name="connsiteX1" fmla="*/ 78581 w 216693"/>
              <a:gd name="connsiteY1" fmla="*/ 72608 h 339308"/>
              <a:gd name="connsiteX2" fmla="*/ 0 w 216693"/>
              <a:gd name="connsiteY2" fmla="*/ 98801 h 339308"/>
              <a:gd name="connsiteX3" fmla="*/ 40481 w 216693"/>
              <a:gd name="connsiteY3" fmla="*/ 241676 h 339308"/>
              <a:gd name="connsiteX4" fmla="*/ 80962 w 216693"/>
              <a:gd name="connsiteY4" fmla="*/ 339308 h 339308"/>
              <a:gd name="connsiteX5" fmla="*/ 216693 w 216693"/>
              <a:gd name="connsiteY5" fmla="*/ 260726 h 339308"/>
              <a:gd name="connsiteX6" fmla="*/ 154781 w 216693"/>
              <a:gd name="connsiteY6" fmla="*/ 36889 h 339308"/>
              <a:gd name="connsiteX7" fmla="*/ 104659 w 216693"/>
              <a:gd name="connsiteY7" fmla="*/ 0 h 339308"/>
              <a:gd name="connsiteX0" fmla="*/ 128928 w 216693"/>
              <a:gd name="connsiteY0" fmla="*/ 2995 h 302419"/>
              <a:gd name="connsiteX1" fmla="*/ 78581 w 216693"/>
              <a:gd name="connsiteY1" fmla="*/ 35719 h 302419"/>
              <a:gd name="connsiteX2" fmla="*/ 0 w 216693"/>
              <a:gd name="connsiteY2" fmla="*/ 61912 h 302419"/>
              <a:gd name="connsiteX3" fmla="*/ 40481 w 216693"/>
              <a:gd name="connsiteY3" fmla="*/ 204787 h 302419"/>
              <a:gd name="connsiteX4" fmla="*/ 80962 w 216693"/>
              <a:gd name="connsiteY4" fmla="*/ 302419 h 302419"/>
              <a:gd name="connsiteX5" fmla="*/ 216693 w 216693"/>
              <a:gd name="connsiteY5" fmla="*/ 223837 h 302419"/>
              <a:gd name="connsiteX6" fmla="*/ 154781 w 216693"/>
              <a:gd name="connsiteY6" fmla="*/ 0 h 302419"/>
              <a:gd name="connsiteX7" fmla="*/ 128928 w 216693"/>
              <a:gd name="connsiteY7" fmla="*/ 2995 h 302419"/>
              <a:gd name="connsiteX0" fmla="*/ 128928 w 216693"/>
              <a:gd name="connsiteY0" fmla="*/ 2995 h 300037"/>
              <a:gd name="connsiteX1" fmla="*/ 78581 w 216693"/>
              <a:gd name="connsiteY1" fmla="*/ 35719 h 300037"/>
              <a:gd name="connsiteX2" fmla="*/ 0 w 216693"/>
              <a:gd name="connsiteY2" fmla="*/ 61912 h 300037"/>
              <a:gd name="connsiteX3" fmla="*/ 40481 w 216693"/>
              <a:gd name="connsiteY3" fmla="*/ 204787 h 300037"/>
              <a:gd name="connsiteX4" fmla="*/ 71437 w 216693"/>
              <a:gd name="connsiteY4" fmla="*/ 300037 h 300037"/>
              <a:gd name="connsiteX5" fmla="*/ 216693 w 216693"/>
              <a:gd name="connsiteY5" fmla="*/ 223837 h 300037"/>
              <a:gd name="connsiteX6" fmla="*/ 154781 w 216693"/>
              <a:gd name="connsiteY6" fmla="*/ 0 h 300037"/>
              <a:gd name="connsiteX7" fmla="*/ 128928 w 216693"/>
              <a:gd name="connsiteY7" fmla="*/ 2995 h 300037"/>
              <a:gd name="connsiteX0" fmla="*/ 128928 w 216693"/>
              <a:gd name="connsiteY0" fmla="*/ 2995 h 300037"/>
              <a:gd name="connsiteX1" fmla="*/ 78581 w 216693"/>
              <a:gd name="connsiteY1" fmla="*/ 35719 h 300037"/>
              <a:gd name="connsiteX2" fmla="*/ 0 w 216693"/>
              <a:gd name="connsiteY2" fmla="*/ 61912 h 300037"/>
              <a:gd name="connsiteX3" fmla="*/ 40481 w 216693"/>
              <a:gd name="connsiteY3" fmla="*/ 204787 h 300037"/>
              <a:gd name="connsiteX4" fmla="*/ 71437 w 216693"/>
              <a:gd name="connsiteY4" fmla="*/ 300037 h 300037"/>
              <a:gd name="connsiteX5" fmla="*/ 145372 w 216693"/>
              <a:gd name="connsiteY5" fmla="*/ 219581 h 300037"/>
              <a:gd name="connsiteX6" fmla="*/ 216693 w 216693"/>
              <a:gd name="connsiteY6" fmla="*/ 223837 h 300037"/>
              <a:gd name="connsiteX7" fmla="*/ 154781 w 216693"/>
              <a:gd name="connsiteY7" fmla="*/ 0 h 300037"/>
              <a:gd name="connsiteX8" fmla="*/ 128928 w 216693"/>
              <a:gd name="connsiteY8" fmla="*/ 2995 h 300037"/>
              <a:gd name="connsiteX0" fmla="*/ 128928 w 216693"/>
              <a:gd name="connsiteY0" fmla="*/ 2995 h 300037"/>
              <a:gd name="connsiteX1" fmla="*/ 78581 w 216693"/>
              <a:gd name="connsiteY1" fmla="*/ 35719 h 300037"/>
              <a:gd name="connsiteX2" fmla="*/ 0 w 216693"/>
              <a:gd name="connsiteY2" fmla="*/ 61912 h 300037"/>
              <a:gd name="connsiteX3" fmla="*/ 40481 w 216693"/>
              <a:gd name="connsiteY3" fmla="*/ 204787 h 300037"/>
              <a:gd name="connsiteX4" fmla="*/ 71437 w 216693"/>
              <a:gd name="connsiteY4" fmla="*/ 300037 h 300037"/>
              <a:gd name="connsiteX5" fmla="*/ 138568 w 216693"/>
              <a:gd name="connsiteY5" fmla="*/ 253715 h 300037"/>
              <a:gd name="connsiteX6" fmla="*/ 145372 w 216693"/>
              <a:gd name="connsiteY6" fmla="*/ 219581 h 300037"/>
              <a:gd name="connsiteX7" fmla="*/ 216693 w 216693"/>
              <a:gd name="connsiteY7" fmla="*/ 223837 h 300037"/>
              <a:gd name="connsiteX8" fmla="*/ 154781 w 216693"/>
              <a:gd name="connsiteY8" fmla="*/ 0 h 300037"/>
              <a:gd name="connsiteX9" fmla="*/ 128928 w 216693"/>
              <a:gd name="connsiteY9" fmla="*/ 2995 h 300037"/>
              <a:gd name="connsiteX0" fmla="*/ 128928 w 216693"/>
              <a:gd name="connsiteY0" fmla="*/ 2995 h 300037"/>
              <a:gd name="connsiteX1" fmla="*/ 78581 w 216693"/>
              <a:gd name="connsiteY1" fmla="*/ 35719 h 300037"/>
              <a:gd name="connsiteX2" fmla="*/ 0 w 216693"/>
              <a:gd name="connsiteY2" fmla="*/ 61912 h 300037"/>
              <a:gd name="connsiteX3" fmla="*/ 40481 w 216693"/>
              <a:gd name="connsiteY3" fmla="*/ 204787 h 300037"/>
              <a:gd name="connsiteX4" fmla="*/ 71437 w 216693"/>
              <a:gd name="connsiteY4" fmla="*/ 300037 h 300037"/>
              <a:gd name="connsiteX5" fmla="*/ 114639 w 216693"/>
              <a:gd name="connsiteY5" fmla="*/ 274640 h 300037"/>
              <a:gd name="connsiteX6" fmla="*/ 145372 w 216693"/>
              <a:gd name="connsiteY6" fmla="*/ 219581 h 300037"/>
              <a:gd name="connsiteX7" fmla="*/ 216693 w 216693"/>
              <a:gd name="connsiteY7" fmla="*/ 223837 h 300037"/>
              <a:gd name="connsiteX8" fmla="*/ 154781 w 216693"/>
              <a:gd name="connsiteY8" fmla="*/ 0 h 300037"/>
              <a:gd name="connsiteX9" fmla="*/ 128928 w 216693"/>
              <a:gd name="connsiteY9" fmla="*/ 2995 h 300037"/>
              <a:gd name="connsiteX0" fmla="*/ 128928 w 216693"/>
              <a:gd name="connsiteY0" fmla="*/ 2995 h 300037"/>
              <a:gd name="connsiteX1" fmla="*/ 78581 w 216693"/>
              <a:gd name="connsiteY1" fmla="*/ 35719 h 300037"/>
              <a:gd name="connsiteX2" fmla="*/ 0 w 216693"/>
              <a:gd name="connsiteY2" fmla="*/ 61912 h 300037"/>
              <a:gd name="connsiteX3" fmla="*/ 40481 w 216693"/>
              <a:gd name="connsiteY3" fmla="*/ 204787 h 300037"/>
              <a:gd name="connsiteX4" fmla="*/ 71437 w 216693"/>
              <a:gd name="connsiteY4" fmla="*/ 300037 h 300037"/>
              <a:gd name="connsiteX5" fmla="*/ 114639 w 216693"/>
              <a:gd name="connsiteY5" fmla="*/ 274640 h 300037"/>
              <a:gd name="connsiteX6" fmla="*/ 159543 w 216693"/>
              <a:gd name="connsiteY6" fmla="*/ 245269 h 300037"/>
              <a:gd name="connsiteX7" fmla="*/ 216693 w 216693"/>
              <a:gd name="connsiteY7" fmla="*/ 223837 h 300037"/>
              <a:gd name="connsiteX8" fmla="*/ 154781 w 216693"/>
              <a:gd name="connsiteY8" fmla="*/ 0 h 300037"/>
              <a:gd name="connsiteX9" fmla="*/ 128928 w 216693"/>
              <a:gd name="connsiteY9" fmla="*/ 2995 h 300037"/>
              <a:gd name="connsiteX0" fmla="*/ 128928 w 216693"/>
              <a:gd name="connsiteY0" fmla="*/ 2995 h 300037"/>
              <a:gd name="connsiteX1" fmla="*/ 78581 w 216693"/>
              <a:gd name="connsiteY1" fmla="*/ 35719 h 300037"/>
              <a:gd name="connsiteX2" fmla="*/ 0 w 216693"/>
              <a:gd name="connsiteY2" fmla="*/ 61912 h 300037"/>
              <a:gd name="connsiteX3" fmla="*/ 40481 w 216693"/>
              <a:gd name="connsiteY3" fmla="*/ 204787 h 300037"/>
              <a:gd name="connsiteX4" fmla="*/ 71437 w 216693"/>
              <a:gd name="connsiteY4" fmla="*/ 300037 h 300037"/>
              <a:gd name="connsiteX5" fmla="*/ 114639 w 216693"/>
              <a:gd name="connsiteY5" fmla="*/ 274640 h 300037"/>
              <a:gd name="connsiteX6" fmla="*/ 135614 w 216693"/>
              <a:gd name="connsiteY6" fmla="*/ 251907 h 300037"/>
              <a:gd name="connsiteX7" fmla="*/ 216693 w 216693"/>
              <a:gd name="connsiteY7" fmla="*/ 223837 h 300037"/>
              <a:gd name="connsiteX8" fmla="*/ 154781 w 216693"/>
              <a:gd name="connsiteY8" fmla="*/ 0 h 300037"/>
              <a:gd name="connsiteX9" fmla="*/ 128928 w 216693"/>
              <a:gd name="connsiteY9" fmla="*/ 2995 h 30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693" h="300037">
                <a:moveTo>
                  <a:pt x="128928" y="2995"/>
                </a:moveTo>
                <a:lnTo>
                  <a:pt x="78581" y="35719"/>
                </a:lnTo>
                <a:lnTo>
                  <a:pt x="0" y="61912"/>
                </a:lnTo>
                <a:lnTo>
                  <a:pt x="40481" y="204787"/>
                </a:lnTo>
                <a:lnTo>
                  <a:pt x="71437" y="300037"/>
                </a:lnTo>
                <a:lnTo>
                  <a:pt x="114639" y="274640"/>
                </a:lnTo>
                <a:lnTo>
                  <a:pt x="135614" y="251907"/>
                </a:lnTo>
                <a:lnTo>
                  <a:pt x="216693" y="223837"/>
                </a:lnTo>
                <a:lnTo>
                  <a:pt x="154781" y="0"/>
                </a:lnTo>
                <a:lnTo>
                  <a:pt x="128928" y="2995"/>
                </a:lnTo>
                <a:close/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684" rIns="91371" bIns="4568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1" name="자유형 30"/>
          <p:cNvSpPr/>
          <p:nvPr/>
        </p:nvSpPr>
        <p:spPr bwMode="auto">
          <a:xfrm>
            <a:off x="4936331" y="6438329"/>
            <a:ext cx="293557" cy="415574"/>
          </a:xfrm>
          <a:custGeom>
            <a:avLst/>
            <a:gdLst>
              <a:gd name="connsiteX0" fmla="*/ 135731 w 216693"/>
              <a:gd name="connsiteY0" fmla="*/ 0 h 302419"/>
              <a:gd name="connsiteX1" fmla="*/ 78581 w 216693"/>
              <a:gd name="connsiteY1" fmla="*/ 35719 h 302419"/>
              <a:gd name="connsiteX2" fmla="*/ 0 w 216693"/>
              <a:gd name="connsiteY2" fmla="*/ 61912 h 302419"/>
              <a:gd name="connsiteX3" fmla="*/ 40481 w 216693"/>
              <a:gd name="connsiteY3" fmla="*/ 204787 h 302419"/>
              <a:gd name="connsiteX4" fmla="*/ 80962 w 216693"/>
              <a:gd name="connsiteY4" fmla="*/ 302419 h 302419"/>
              <a:gd name="connsiteX5" fmla="*/ 216693 w 216693"/>
              <a:gd name="connsiteY5" fmla="*/ 223837 h 302419"/>
              <a:gd name="connsiteX6" fmla="*/ 135731 w 216693"/>
              <a:gd name="connsiteY6" fmla="*/ 0 h 302419"/>
              <a:gd name="connsiteX0" fmla="*/ 135731 w 216693"/>
              <a:gd name="connsiteY0" fmla="*/ 0 h 302419"/>
              <a:gd name="connsiteX1" fmla="*/ 78581 w 216693"/>
              <a:gd name="connsiteY1" fmla="*/ 35719 h 302419"/>
              <a:gd name="connsiteX2" fmla="*/ 0 w 216693"/>
              <a:gd name="connsiteY2" fmla="*/ 61912 h 302419"/>
              <a:gd name="connsiteX3" fmla="*/ 40481 w 216693"/>
              <a:gd name="connsiteY3" fmla="*/ 204787 h 302419"/>
              <a:gd name="connsiteX4" fmla="*/ 80962 w 216693"/>
              <a:gd name="connsiteY4" fmla="*/ 302419 h 302419"/>
              <a:gd name="connsiteX5" fmla="*/ 216693 w 216693"/>
              <a:gd name="connsiteY5" fmla="*/ 223837 h 302419"/>
              <a:gd name="connsiteX6" fmla="*/ 145372 w 216693"/>
              <a:gd name="connsiteY6" fmla="*/ 3551 h 302419"/>
              <a:gd name="connsiteX7" fmla="*/ 135731 w 216693"/>
              <a:gd name="connsiteY7" fmla="*/ 0 h 302419"/>
              <a:gd name="connsiteX0" fmla="*/ 104659 w 216693"/>
              <a:gd name="connsiteY0" fmla="*/ 0 h 339308"/>
              <a:gd name="connsiteX1" fmla="*/ 78581 w 216693"/>
              <a:gd name="connsiteY1" fmla="*/ 72608 h 339308"/>
              <a:gd name="connsiteX2" fmla="*/ 0 w 216693"/>
              <a:gd name="connsiteY2" fmla="*/ 98801 h 339308"/>
              <a:gd name="connsiteX3" fmla="*/ 40481 w 216693"/>
              <a:gd name="connsiteY3" fmla="*/ 241676 h 339308"/>
              <a:gd name="connsiteX4" fmla="*/ 80962 w 216693"/>
              <a:gd name="connsiteY4" fmla="*/ 339308 h 339308"/>
              <a:gd name="connsiteX5" fmla="*/ 216693 w 216693"/>
              <a:gd name="connsiteY5" fmla="*/ 260726 h 339308"/>
              <a:gd name="connsiteX6" fmla="*/ 145372 w 216693"/>
              <a:gd name="connsiteY6" fmla="*/ 40440 h 339308"/>
              <a:gd name="connsiteX7" fmla="*/ 104659 w 216693"/>
              <a:gd name="connsiteY7" fmla="*/ 0 h 339308"/>
              <a:gd name="connsiteX0" fmla="*/ 104659 w 216693"/>
              <a:gd name="connsiteY0" fmla="*/ 0 h 339308"/>
              <a:gd name="connsiteX1" fmla="*/ 78581 w 216693"/>
              <a:gd name="connsiteY1" fmla="*/ 72608 h 339308"/>
              <a:gd name="connsiteX2" fmla="*/ 0 w 216693"/>
              <a:gd name="connsiteY2" fmla="*/ 98801 h 339308"/>
              <a:gd name="connsiteX3" fmla="*/ 40481 w 216693"/>
              <a:gd name="connsiteY3" fmla="*/ 241676 h 339308"/>
              <a:gd name="connsiteX4" fmla="*/ 80962 w 216693"/>
              <a:gd name="connsiteY4" fmla="*/ 339308 h 339308"/>
              <a:gd name="connsiteX5" fmla="*/ 216693 w 216693"/>
              <a:gd name="connsiteY5" fmla="*/ 260726 h 339308"/>
              <a:gd name="connsiteX6" fmla="*/ 154781 w 216693"/>
              <a:gd name="connsiteY6" fmla="*/ 36889 h 339308"/>
              <a:gd name="connsiteX7" fmla="*/ 104659 w 216693"/>
              <a:gd name="connsiteY7" fmla="*/ 0 h 339308"/>
              <a:gd name="connsiteX0" fmla="*/ 128928 w 216693"/>
              <a:gd name="connsiteY0" fmla="*/ 2995 h 302419"/>
              <a:gd name="connsiteX1" fmla="*/ 78581 w 216693"/>
              <a:gd name="connsiteY1" fmla="*/ 35719 h 302419"/>
              <a:gd name="connsiteX2" fmla="*/ 0 w 216693"/>
              <a:gd name="connsiteY2" fmla="*/ 61912 h 302419"/>
              <a:gd name="connsiteX3" fmla="*/ 40481 w 216693"/>
              <a:gd name="connsiteY3" fmla="*/ 204787 h 302419"/>
              <a:gd name="connsiteX4" fmla="*/ 80962 w 216693"/>
              <a:gd name="connsiteY4" fmla="*/ 302419 h 302419"/>
              <a:gd name="connsiteX5" fmla="*/ 216693 w 216693"/>
              <a:gd name="connsiteY5" fmla="*/ 223837 h 302419"/>
              <a:gd name="connsiteX6" fmla="*/ 154781 w 216693"/>
              <a:gd name="connsiteY6" fmla="*/ 0 h 302419"/>
              <a:gd name="connsiteX7" fmla="*/ 128928 w 216693"/>
              <a:gd name="connsiteY7" fmla="*/ 2995 h 302419"/>
              <a:gd name="connsiteX0" fmla="*/ 128928 w 216693"/>
              <a:gd name="connsiteY0" fmla="*/ 2995 h 300037"/>
              <a:gd name="connsiteX1" fmla="*/ 78581 w 216693"/>
              <a:gd name="connsiteY1" fmla="*/ 35719 h 300037"/>
              <a:gd name="connsiteX2" fmla="*/ 0 w 216693"/>
              <a:gd name="connsiteY2" fmla="*/ 61912 h 300037"/>
              <a:gd name="connsiteX3" fmla="*/ 40481 w 216693"/>
              <a:gd name="connsiteY3" fmla="*/ 204787 h 300037"/>
              <a:gd name="connsiteX4" fmla="*/ 71437 w 216693"/>
              <a:gd name="connsiteY4" fmla="*/ 300037 h 300037"/>
              <a:gd name="connsiteX5" fmla="*/ 216693 w 216693"/>
              <a:gd name="connsiteY5" fmla="*/ 223837 h 300037"/>
              <a:gd name="connsiteX6" fmla="*/ 154781 w 216693"/>
              <a:gd name="connsiteY6" fmla="*/ 0 h 300037"/>
              <a:gd name="connsiteX7" fmla="*/ 128928 w 216693"/>
              <a:gd name="connsiteY7" fmla="*/ 2995 h 300037"/>
              <a:gd name="connsiteX0" fmla="*/ 128928 w 216693"/>
              <a:gd name="connsiteY0" fmla="*/ 2995 h 300037"/>
              <a:gd name="connsiteX1" fmla="*/ 78581 w 216693"/>
              <a:gd name="connsiteY1" fmla="*/ 35719 h 300037"/>
              <a:gd name="connsiteX2" fmla="*/ 0 w 216693"/>
              <a:gd name="connsiteY2" fmla="*/ 61912 h 300037"/>
              <a:gd name="connsiteX3" fmla="*/ 40481 w 216693"/>
              <a:gd name="connsiteY3" fmla="*/ 204787 h 300037"/>
              <a:gd name="connsiteX4" fmla="*/ 71437 w 216693"/>
              <a:gd name="connsiteY4" fmla="*/ 300037 h 300037"/>
              <a:gd name="connsiteX5" fmla="*/ 145372 w 216693"/>
              <a:gd name="connsiteY5" fmla="*/ 219581 h 300037"/>
              <a:gd name="connsiteX6" fmla="*/ 216693 w 216693"/>
              <a:gd name="connsiteY6" fmla="*/ 223837 h 300037"/>
              <a:gd name="connsiteX7" fmla="*/ 154781 w 216693"/>
              <a:gd name="connsiteY7" fmla="*/ 0 h 300037"/>
              <a:gd name="connsiteX8" fmla="*/ 128928 w 216693"/>
              <a:gd name="connsiteY8" fmla="*/ 2995 h 300037"/>
              <a:gd name="connsiteX0" fmla="*/ 128928 w 216693"/>
              <a:gd name="connsiteY0" fmla="*/ 2995 h 300037"/>
              <a:gd name="connsiteX1" fmla="*/ 78581 w 216693"/>
              <a:gd name="connsiteY1" fmla="*/ 35719 h 300037"/>
              <a:gd name="connsiteX2" fmla="*/ 0 w 216693"/>
              <a:gd name="connsiteY2" fmla="*/ 61912 h 300037"/>
              <a:gd name="connsiteX3" fmla="*/ 40481 w 216693"/>
              <a:gd name="connsiteY3" fmla="*/ 204787 h 300037"/>
              <a:gd name="connsiteX4" fmla="*/ 71437 w 216693"/>
              <a:gd name="connsiteY4" fmla="*/ 300037 h 300037"/>
              <a:gd name="connsiteX5" fmla="*/ 138568 w 216693"/>
              <a:gd name="connsiteY5" fmla="*/ 253715 h 300037"/>
              <a:gd name="connsiteX6" fmla="*/ 145372 w 216693"/>
              <a:gd name="connsiteY6" fmla="*/ 219581 h 300037"/>
              <a:gd name="connsiteX7" fmla="*/ 216693 w 216693"/>
              <a:gd name="connsiteY7" fmla="*/ 223837 h 300037"/>
              <a:gd name="connsiteX8" fmla="*/ 154781 w 216693"/>
              <a:gd name="connsiteY8" fmla="*/ 0 h 300037"/>
              <a:gd name="connsiteX9" fmla="*/ 128928 w 216693"/>
              <a:gd name="connsiteY9" fmla="*/ 2995 h 300037"/>
              <a:gd name="connsiteX0" fmla="*/ 128928 w 216693"/>
              <a:gd name="connsiteY0" fmla="*/ 2995 h 300037"/>
              <a:gd name="connsiteX1" fmla="*/ 78581 w 216693"/>
              <a:gd name="connsiteY1" fmla="*/ 35719 h 300037"/>
              <a:gd name="connsiteX2" fmla="*/ 0 w 216693"/>
              <a:gd name="connsiteY2" fmla="*/ 61912 h 300037"/>
              <a:gd name="connsiteX3" fmla="*/ 40481 w 216693"/>
              <a:gd name="connsiteY3" fmla="*/ 204787 h 300037"/>
              <a:gd name="connsiteX4" fmla="*/ 71437 w 216693"/>
              <a:gd name="connsiteY4" fmla="*/ 300037 h 300037"/>
              <a:gd name="connsiteX5" fmla="*/ 114639 w 216693"/>
              <a:gd name="connsiteY5" fmla="*/ 274640 h 300037"/>
              <a:gd name="connsiteX6" fmla="*/ 145372 w 216693"/>
              <a:gd name="connsiteY6" fmla="*/ 219581 h 300037"/>
              <a:gd name="connsiteX7" fmla="*/ 216693 w 216693"/>
              <a:gd name="connsiteY7" fmla="*/ 223837 h 300037"/>
              <a:gd name="connsiteX8" fmla="*/ 154781 w 216693"/>
              <a:gd name="connsiteY8" fmla="*/ 0 h 300037"/>
              <a:gd name="connsiteX9" fmla="*/ 128928 w 216693"/>
              <a:gd name="connsiteY9" fmla="*/ 2995 h 300037"/>
              <a:gd name="connsiteX0" fmla="*/ 128928 w 216693"/>
              <a:gd name="connsiteY0" fmla="*/ 2995 h 300037"/>
              <a:gd name="connsiteX1" fmla="*/ 78581 w 216693"/>
              <a:gd name="connsiteY1" fmla="*/ 35719 h 300037"/>
              <a:gd name="connsiteX2" fmla="*/ 0 w 216693"/>
              <a:gd name="connsiteY2" fmla="*/ 61912 h 300037"/>
              <a:gd name="connsiteX3" fmla="*/ 40481 w 216693"/>
              <a:gd name="connsiteY3" fmla="*/ 204787 h 300037"/>
              <a:gd name="connsiteX4" fmla="*/ 71437 w 216693"/>
              <a:gd name="connsiteY4" fmla="*/ 300037 h 300037"/>
              <a:gd name="connsiteX5" fmla="*/ 114639 w 216693"/>
              <a:gd name="connsiteY5" fmla="*/ 274640 h 300037"/>
              <a:gd name="connsiteX6" fmla="*/ 159543 w 216693"/>
              <a:gd name="connsiteY6" fmla="*/ 245269 h 300037"/>
              <a:gd name="connsiteX7" fmla="*/ 216693 w 216693"/>
              <a:gd name="connsiteY7" fmla="*/ 223837 h 300037"/>
              <a:gd name="connsiteX8" fmla="*/ 154781 w 216693"/>
              <a:gd name="connsiteY8" fmla="*/ 0 h 300037"/>
              <a:gd name="connsiteX9" fmla="*/ 128928 w 216693"/>
              <a:gd name="connsiteY9" fmla="*/ 2995 h 300037"/>
              <a:gd name="connsiteX0" fmla="*/ 128928 w 216693"/>
              <a:gd name="connsiteY0" fmla="*/ 2995 h 300037"/>
              <a:gd name="connsiteX1" fmla="*/ 78581 w 216693"/>
              <a:gd name="connsiteY1" fmla="*/ 35719 h 300037"/>
              <a:gd name="connsiteX2" fmla="*/ 0 w 216693"/>
              <a:gd name="connsiteY2" fmla="*/ 61912 h 300037"/>
              <a:gd name="connsiteX3" fmla="*/ 40481 w 216693"/>
              <a:gd name="connsiteY3" fmla="*/ 204787 h 300037"/>
              <a:gd name="connsiteX4" fmla="*/ 71437 w 216693"/>
              <a:gd name="connsiteY4" fmla="*/ 300037 h 300037"/>
              <a:gd name="connsiteX5" fmla="*/ 114639 w 216693"/>
              <a:gd name="connsiteY5" fmla="*/ 274640 h 300037"/>
              <a:gd name="connsiteX6" fmla="*/ 135614 w 216693"/>
              <a:gd name="connsiteY6" fmla="*/ 251907 h 300037"/>
              <a:gd name="connsiteX7" fmla="*/ 216693 w 216693"/>
              <a:gd name="connsiteY7" fmla="*/ 223837 h 300037"/>
              <a:gd name="connsiteX8" fmla="*/ 154781 w 216693"/>
              <a:gd name="connsiteY8" fmla="*/ 0 h 300037"/>
              <a:gd name="connsiteX9" fmla="*/ 128928 w 216693"/>
              <a:gd name="connsiteY9" fmla="*/ 2995 h 300037"/>
              <a:gd name="connsiteX0" fmla="*/ 128928 w 216693"/>
              <a:gd name="connsiteY0" fmla="*/ 2995 h 363294"/>
              <a:gd name="connsiteX1" fmla="*/ 78581 w 216693"/>
              <a:gd name="connsiteY1" fmla="*/ 35719 h 363294"/>
              <a:gd name="connsiteX2" fmla="*/ 0 w 216693"/>
              <a:gd name="connsiteY2" fmla="*/ 61912 h 363294"/>
              <a:gd name="connsiteX3" fmla="*/ 40481 w 216693"/>
              <a:gd name="connsiteY3" fmla="*/ 204787 h 363294"/>
              <a:gd name="connsiteX4" fmla="*/ 71437 w 216693"/>
              <a:gd name="connsiteY4" fmla="*/ 300037 h 363294"/>
              <a:gd name="connsiteX5" fmla="*/ 101472 w 216693"/>
              <a:gd name="connsiteY5" fmla="*/ 363294 h 363294"/>
              <a:gd name="connsiteX6" fmla="*/ 135614 w 216693"/>
              <a:gd name="connsiteY6" fmla="*/ 251907 h 363294"/>
              <a:gd name="connsiteX7" fmla="*/ 216693 w 216693"/>
              <a:gd name="connsiteY7" fmla="*/ 223837 h 363294"/>
              <a:gd name="connsiteX8" fmla="*/ 154781 w 216693"/>
              <a:gd name="connsiteY8" fmla="*/ 0 h 363294"/>
              <a:gd name="connsiteX9" fmla="*/ 128928 w 216693"/>
              <a:gd name="connsiteY9" fmla="*/ 2995 h 363294"/>
              <a:gd name="connsiteX0" fmla="*/ 128928 w 216693"/>
              <a:gd name="connsiteY0" fmla="*/ 2995 h 436383"/>
              <a:gd name="connsiteX1" fmla="*/ 78581 w 216693"/>
              <a:gd name="connsiteY1" fmla="*/ 35719 h 436383"/>
              <a:gd name="connsiteX2" fmla="*/ 0 w 216693"/>
              <a:gd name="connsiteY2" fmla="*/ 61912 h 436383"/>
              <a:gd name="connsiteX3" fmla="*/ 40481 w 216693"/>
              <a:gd name="connsiteY3" fmla="*/ 204787 h 436383"/>
              <a:gd name="connsiteX4" fmla="*/ 71437 w 216693"/>
              <a:gd name="connsiteY4" fmla="*/ 300037 h 436383"/>
              <a:gd name="connsiteX5" fmla="*/ 101472 w 216693"/>
              <a:gd name="connsiteY5" fmla="*/ 363294 h 436383"/>
              <a:gd name="connsiteX6" fmla="*/ 151022 w 216693"/>
              <a:gd name="connsiteY6" fmla="*/ 436383 h 436383"/>
              <a:gd name="connsiteX7" fmla="*/ 216693 w 216693"/>
              <a:gd name="connsiteY7" fmla="*/ 223837 h 436383"/>
              <a:gd name="connsiteX8" fmla="*/ 154781 w 216693"/>
              <a:gd name="connsiteY8" fmla="*/ 0 h 436383"/>
              <a:gd name="connsiteX9" fmla="*/ 128928 w 216693"/>
              <a:gd name="connsiteY9" fmla="*/ 2995 h 436383"/>
              <a:gd name="connsiteX0" fmla="*/ 128928 w 288678"/>
              <a:gd name="connsiteY0" fmla="*/ 2995 h 460701"/>
              <a:gd name="connsiteX1" fmla="*/ 78581 w 288678"/>
              <a:gd name="connsiteY1" fmla="*/ 35719 h 460701"/>
              <a:gd name="connsiteX2" fmla="*/ 0 w 288678"/>
              <a:gd name="connsiteY2" fmla="*/ 61912 h 460701"/>
              <a:gd name="connsiteX3" fmla="*/ 40481 w 288678"/>
              <a:gd name="connsiteY3" fmla="*/ 204787 h 460701"/>
              <a:gd name="connsiteX4" fmla="*/ 71437 w 288678"/>
              <a:gd name="connsiteY4" fmla="*/ 300037 h 460701"/>
              <a:gd name="connsiteX5" fmla="*/ 101472 w 288678"/>
              <a:gd name="connsiteY5" fmla="*/ 363294 h 460701"/>
              <a:gd name="connsiteX6" fmla="*/ 151022 w 288678"/>
              <a:gd name="connsiteY6" fmla="*/ 436383 h 460701"/>
              <a:gd name="connsiteX7" fmla="*/ 288678 w 288678"/>
              <a:gd name="connsiteY7" fmla="*/ 460701 h 460701"/>
              <a:gd name="connsiteX8" fmla="*/ 154781 w 288678"/>
              <a:gd name="connsiteY8" fmla="*/ 0 h 460701"/>
              <a:gd name="connsiteX9" fmla="*/ 128928 w 288678"/>
              <a:gd name="connsiteY9" fmla="*/ 2995 h 460701"/>
              <a:gd name="connsiteX0" fmla="*/ 128928 w 288678"/>
              <a:gd name="connsiteY0" fmla="*/ 2995 h 460701"/>
              <a:gd name="connsiteX1" fmla="*/ 78581 w 288678"/>
              <a:gd name="connsiteY1" fmla="*/ 35719 h 460701"/>
              <a:gd name="connsiteX2" fmla="*/ 0 w 288678"/>
              <a:gd name="connsiteY2" fmla="*/ 61912 h 460701"/>
              <a:gd name="connsiteX3" fmla="*/ 40481 w 288678"/>
              <a:gd name="connsiteY3" fmla="*/ 204787 h 460701"/>
              <a:gd name="connsiteX4" fmla="*/ 71437 w 288678"/>
              <a:gd name="connsiteY4" fmla="*/ 300037 h 460701"/>
              <a:gd name="connsiteX5" fmla="*/ 101472 w 288678"/>
              <a:gd name="connsiteY5" fmla="*/ 363294 h 460701"/>
              <a:gd name="connsiteX6" fmla="*/ 151022 w 288678"/>
              <a:gd name="connsiteY6" fmla="*/ 436383 h 460701"/>
              <a:gd name="connsiteX7" fmla="*/ 288678 w 288678"/>
              <a:gd name="connsiteY7" fmla="*/ 460701 h 460701"/>
              <a:gd name="connsiteX8" fmla="*/ 278464 w 288678"/>
              <a:gd name="connsiteY8" fmla="*/ 407624 h 460701"/>
              <a:gd name="connsiteX9" fmla="*/ 154781 w 288678"/>
              <a:gd name="connsiteY9" fmla="*/ 0 h 460701"/>
              <a:gd name="connsiteX10" fmla="*/ 128928 w 288678"/>
              <a:gd name="connsiteY10" fmla="*/ 2995 h 460701"/>
              <a:gd name="connsiteX0" fmla="*/ 128928 w 288678"/>
              <a:gd name="connsiteY0" fmla="*/ 2995 h 460701"/>
              <a:gd name="connsiteX1" fmla="*/ 78581 w 288678"/>
              <a:gd name="connsiteY1" fmla="*/ 35719 h 460701"/>
              <a:gd name="connsiteX2" fmla="*/ 0 w 288678"/>
              <a:gd name="connsiteY2" fmla="*/ 61912 h 460701"/>
              <a:gd name="connsiteX3" fmla="*/ 40481 w 288678"/>
              <a:gd name="connsiteY3" fmla="*/ 204787 h 460701"/>
              <a:gd name="connsiteX4" fmla="*/ 71437 w 288678"/>
              <a:gd name="connsiteY4" fmla="*/ 300037 h 460701"/>
              <a:gd name="connsiteX5" fmla="*/ 101472 w 288678"/>
              <a:gd name="connsiteY5" fmla="*/ 363294 h 460701"/>
              <a:gd name="connsiteX6" fmla="*/ 151022 w 288678"/>
              <a:gd name="connsiteY6" fmla="*/ 436383 h 460701"/>
              <a:gd name="connsiteX7" fmla="*/ 288678 w 288678"/>
              <a:gd name="connsiteY7" fmla="*/ 460701 h 460701"/>
              <a:gd name="connsiteX8" fmla="*/ 278464 w 288678"/>
              <a:gd name="connsiteY8" fmla="*/ 407624 h 460701"/>
              <a:gd name="connsiteX9" fmla="*/ 228483 w 288678"/>
              <a:gd name="connsiteY9" fmla="*/ 321924 h 460701"/>
              <a:gd name="connsiteX10" fmla="*/ 154781 w 288678"/>
              <a:gd name="connsiteY10" fmla="*/ 0 h 460701"/>
              <a:gd name="connsiteX11" fmla="*/ 128928 w 288678"/>
              <a:gd name="connsiteY11" fmla="*/ 2995 h 460701"/>
              <a:gd name="connsiteX0" fmla="*/ 128928 w 288678"/>
              <a:gd name="connsiteY0" fmla="*/ 2995 h 460701"/>
              <a:gd name="connsiteX1" fmla="*/ 78581 w 288678"/>
              <a:gd name="connsiteY1" fmla="*/ 35719 h 460701"/>
              <a:gd name="connsiteX2" fmla="*/ 0 w 288678"/>
              <a:gd name="connsiteY2" fmla="*/ 61912 h 460701"/>
              <a:gd name="connsiteX3" fmla="*/ 40481 w 288678"/>
              <a:gd name="connsiteY3" fmla="*/ 204787 h 460701"/>
              <a:gd name="connsiteX4" fmla="*/ 71437 w 288678"/>
              <a:gd name="connsiteY4" fmla="*/ 300037 h 460701"/>
              <a:gd name="connsiteX5" fmla="*/ 101472 w 288678"/>
              <a:gd name="connsiteY5" fmla="*/ 363294 h 460701"/>
              <a:gd name="connsiteX6" fmla="*/ 151022 w 288678"/>
              <a:gd name="connsiteY6" fmla="*/ 436383 h 460701"/>
              <a:gd name="connsiteX7" fmla="*/ 288678 w 288678"/>
              <a:gd name="connsiteY7" fmla="*/ 460701 h 460701"/>
              <a:gd name="connsiteX8" fmla="*/ 278464 w 288678"/>
              <a:gd name="connsiteY8" fmla="*/ 407624 h 460701"/>
              <a:gd name="connsiteX9" fmla="*/ 228483 w 288678"/>
              <a:gd name="connsiteY9" fmla="*/ 321924 h 460701"/>
              <a:gd name="connsiteX10" fmla="*/ 183239 w 288678"/>
              <a:gd name="connsiteY10" fmla="*/ 248105 h 460701"/>
              <a:gd name="connsiteX11" fmla="*/ 154781 w 288678"/>
              <a:gd name="connsiteY11" fmla="*/ 0 h 460701"/>
              <a:gd name="connsiteX12" fmla="*/ 128928 w 288678"/>
              <a:gd name="connsiteY12" fmla="*/ 2995 h 460701"/>
              <a:gd name="connsiteX0" fmla="*/ 128928 w 288678"/>
              <a:gd name="connsiteY0" fmla="*/ 2995 h 460701"/>
              <a:gd name="connsiteX1" fmla="*/ 78581 w 288678"/>
              <a:gd name="connsiteY1" fmla="*/ 35719 h 460701"/>
              <a:gd name="connsiteX2" fmla="*/ 0 w 288678"/>
              <a:gd name="connsiteY2" fmla="*/ 61912 h 460701"/>
              <a:gd name="connsiteX3" fmla="*/ 40481 w 288678"/>
              <a:gd name="connsiteY3" fmla="*/ 204787 h 460701"/>
              <a:gd name="connsiteX4" fmla="*/ 71437 w 288678"/>
              <a:gd name="connsiteY4" fmla="*/ 300037 h 460701"/>
              <a:gd name="connsiteX5" fmla="*/ 101472 w 288678"/>
              <a:gd name="connsiteY5" fmla="*/ 363294 h 460701"/>
              <a:gd name="connsiteX6" fmla="*/ 151022 w 288678"/>
              <a:gd name="connsiteY6" fmla="*/ 436383 h 460701"/>
              <a:gd name="connsiteX7" fmla="*/ 288678 w 288678"/>
              <a:gd name="connsiteY7" fmla="*/ 460701 h 460701"/>
              <a:gd name="connsiteX8" fmla="*/ 278464 w 288678"/>
              <a:gd name="connsiteY8" fmla="*/ 407624 h 460701"/>
              <a:gd name="connsiteX9" fmla="*/ 228483 w 288678"/>
              <a:gd name="connsiteY9" fmla="*/ 321924 h 460701"/>
              <a:gd name="connsiteX10" fmla="*/ 183239 w 288678"/>
              <a:gd name="connsiteY10" fmla="*/ 248105 h 460701"/>
              <a:gd name="connsiteX11" fmla="*/ 152283 w 288678"/>
              <a:gd name="connsiteY11" fmla="*/ 202862 h 460701"/>
              <a:gd name="connsiteX12" fmla="*/ 154781 w 288678"/>
              <a:gd name="connsiteY12" fmla="*/ 0 h 460701"/>
              <a:gd name="connsiteX13" fmla="*/ 128928 w 288678"/>
              <a:gd name="connsiteY13" fmla="*/ 2995 h 460701"/>
              <a:gd name="connsiteX0" fmla="*/ 128928 w 288678"/>
              <a:gd name="connsiteY0" fmla="*/ 2995 h 460701"/>
              <a:gd name="connsiteX1" fmla="*/ 78581 w 288678"/>
              <a:gd name="connsiteY1" fmla="*/ 35719 h 460701"/>
              <a:gd name="connsiteX2" fmla="*/ 0 w 288678"/>
              <a:gd name="connsiteY2" fmla="*/ 61912 h 460701"/>
              <a:gd name="connsiteX3" fmla="*/ 40481 w 288678"/>
              <a:gd name="connsiteY3" fmla="*/ 204787 h 460701"/>
              <a:gd name="connsiteX4" fmla="*/ 71437 w 288678"/>
              <a:gd name="connsiteY4" fmla="*/ 300037 h 460701"/>
              <a:gd name="connsiteX5" fmla="*/ 101472 w 288678"/>
              <a:gd name="connsiteY5" fmla="*/ 363294 h 460701"/>
              <a:gd name="connsiteX6" fmla="*/ 151022 w 288678"/>
              <a:gd name="connsiteY6" fmla="*/ 436383 h 460701"/>
              <a:gd name="connsiteX7" fmla="*/ 288678 w 288678"/>
              <a:gd name="connsiteY7" fmla="*/ 460701 h 460701"/>
              <a:gd name="connsiteX8" fmla="*/ 278464 w 288678"/>
              <a:gd name="connsiteY8" fmla="*/ 407624 h 460701"/>
              <a:gd name="connsiteX9" fmla="*/ 228483 w 288678"/>
              <a:gd name="connsiteY9" fmla="*/ 321924 h 460701"/>
              <a:gd name="connsiteX10" fmla="*/ 183239 w 288678"/>
              <a:gd name="connsiteY10" fmla="*/ 248105 h 460701"/>
              <a:gd name="connsiteX11" fmla="*/ 152283 w 288678"/>
              <a:gd name="connsiteY11" fmla="*/ 202862 h 460701"/>
              <a:gd name="connsiteX12" fmla="*/ 139116 w 288678"/>
              <a:gd name="connsiteY12" fmla="*/ 171789 h 460701"/>
              <a:gd name="connsiteX13" fmla="*/ 154781 w 288678"/>
              <a:gd name="connsiteY13" fmla="*/ 0 h 460701"/>
              <a:gd name="connsiteX14" fmla="*/ 128928 w 288678"/>
              <a:gd name="connsiteY14" fmla="*/ 2995 h 460701"/>
              <a:gd name="connsiteX0" fmla="*/ 128928 w 288678"/>
              <a:gd name="connsiteY0" fmla="*/ 2995 h 460701"/>
              <a:gd name="connsiteX1" fmla="*/ 78581 w 288678"/>
              <a:gd name="connsiteY1" fmla="*/ 35719 h 460701"/>
              <a:gd name="connsiteX2" fmla="*/ 0 w 288678"/>
              <a:gd name="connsiteY2" fmla="*/ 61912 h 460701"/>
              <a:gd name="connsiteX3" fmla="*/ 40481 w 288678"/>
              <a:gd name="connsiteY3" fmla="*/ 204787 h 460701"/>
              <a:gd name="connsiteX4" fmla="*/ 71437 w 288678"/>
              <a:gd name="connsiteY4" fmla="*/ 300037 h 460701"/>
              <a:gd name="connsiteX5" fmla="*/ 101472 w 288678"/>
              <a:gd name="connsiteY5" fmla="*/ 363294 h 460701"/>
              <a:gd name="connsiteX6" fmla="*/ 151022 w 288678"/>
              <a:gd name="connsiteY6" fmla="*/ 436383 h 460701"/>
              <a:gd name="connsiteX7" fmla="*/ 288678 w 288678"/>
              <a:gd name="connsiteY7" fmla="*/ 460701 h 460701"/>
              <a:gd name="connsiteX8" fmla="*/ 278464 w 288678"/>
              <a:gd name="connsiteY8" fmla="*/ 407624 h 460701"/>
              <a:gd name="connsiteX9" fmla="*/ 228483 w 288678"/>
              <a:gd name="connsiteY9" fmla="*/ 321924 h 460701"/>
              <a:gd name="connsiteX10" fmla="*/ 183239 w 288678"/>
              <a:gd name="connsiteY10" fmla="*/ 248105 h 460701"/>
              <a:gd name="connsiteX11" fmla="*/ 152283 w 288678"/>
              <a:gd name="connsiteY11" fmla="*/ 202862 h 460701"/>
              <a:gd name="connsiteX12" fmla="*/ 139116 w 288678"/>
              <a:gd name="connsiteY12" fmla="*/ 171789 h 460701"/>
              <a:gd name="connsiteX13" fmla="*/ 105778 w 288678"/>
              <a:gd name="connsiteY13" fmla="*/ 133690 h 460701"/>
              <a:gd name="connsiteX14" fmla="*/ 154781 w 288678"/>
              <a:gd name="connsiteY14" fmla="*/ 0 h 460701"/>
              <a:gd name="connsiteX15" fmla="*/ 128928 w 288678"/>
              <a:gd name="connsiteY15" fmla="*/ 2995 h 460701"/>
              <a:gd name="connsiteX0" fmla="*/ 128928 w 288678"/>
              <a:gd name="connsiteY0" fmla="*/ 0 h 457706"/>
              <a:gd name="connsiteX1" fmla="*/ 78581 w 288678"/>
              <a:gd name="connsiteY1" fmla="*/ 32724 h 457706"/>
              <a:gd name="connsiteX2" fmla="*/ 0 w 288678"/>
              <a:gd name="connsiteY2" fmla="*/ 58917 h 457706"/>
              <a:gd name="connsiteX3" fmla="*/ 40481 w 288678"/>
              <a:gd name="connsiteY3" fmla="*/ 201792 h 457706"/>
              <a:gd name="connsiteX4" fmla="*/ 71437 w 288678"/>
              <a:gd name="connsiteY4" fmla="*/ 297042 h 457706"/>
              <a:gd name="connsiteX5" fmla="*/ 101472 w 288678"/>
              <a:gd name="connsiteY5" fmla="*/ 360299 h 457706"/>
              <a:gd name="connsiteX6" fmla="*/ 151022 w 288678"/>
              <a:gd name="connsiteY6" fmla="*/ 433388 h 457706"/>
              <a:gd name="connsiteX7" fmla="*/ 288678 w 288678"/>
              <a:gd name="connsiteY7" fmla="*/ 457706 h 457706"/>
              <a:gd name="connsiteX8" fmla="*/ 278464 w 288678"/>
              <a:gd name="connsiteY8" fmla="*/ 404629 h 457706"/>
              <a:gd name="connsiteX9" fmla="*/ 228483 w 288678"/>
              <a:gd name="connsiteY9" fmla="*/ 318929 h 457706"/>
              <a:gd name="connsiteX10" fmla="*/ 183239 w 288678"/>
              <a:gd name="connsiteY10" fmla="*/ 245110 h 457706"/>
              <a:gd name="connsiteX11" fmla="*/ 152283 w 288678"/>
              <a:gd name="connsiteY11" fmla="*/ 199867 h 457706"/>
              <a:gd name="connsiteX12" fmla="*/ 139116 w 288678"/>
              <a:gd name="connsiteY12" fmla="*/ 168794 h 457706"/>
              <a:gd name="connsiteX13" fmla="*/ 105778 w 288678"/>
              <a:gd name="connsiteY13" fmla="*/ 130695 h 457706"/>
              <a:gd name="connsiteX14" fmla="*/ 101132 w 288678"/>
              <a:gd name="connsiteY14" fmla="*/ 80805 h 457706"/>
              <a:gd name="connsiteX15" fmla="*/ 128928 w 288678"/>
              <a:gd name="connsiteY15" fmla="*/ 0 h 457706"/>
              <a:gd name="connsiteX0" fmla="*/ 101132 w 288678"/>
              <a:gd name="connsiteY0" fmla="*/ 48081 h 424982"/>
              <a:gd name="connsiteX1" fmla="*/ 78581 w 288678"/>
              <a:gd name="connsiteY1" fmla="*/ 0 h 424982"/>
              <a:gd name="connsiteX2" fmla="*/ 0 w 288678"/>
              <a:gd name="connsiteY2" fmla="*/ 26193 h 424982"/>
              <a:gd name="connsiteX3" fmla="*/ 40481 w 288678"/>
              <a:gd name="connsiteY3" fmla="*/ 169068 h 424982"/>
              <a:gd name="connsiteX4" fmla="*/ 71437 w 288678"/>
              <a:gd name="connsiteY4" fmla="*/ 264318 h 424982"/>
              <a:gd name="connsiteX5" fmla="*/ 101472 w 288678"/>
              <a:gd name="connsiteY5" fmla="*/ 327575 h 424982"/>
              <a:gd name="connsiteX6" fmla="*/ 151022 w 288678"/>
              <a:gd name="connsiteY6" fmla="*/ 400664 h 424982"/>
              <a:gd name="connsiteX7" fmla="*/ 288678 w 288678"/>
              <a:gd name="connsiteY7" fmla="*/ 424982 h 424982"/>
              <a:gd name="connsiteX8" fmla="*/ 278464 w 288678"/>
              <a:gd name="connsiteY8" fmla="*/ 371905 h 424982"/>
              <a:gd name="connsiteX9" fmla="*/ 228483 w 288678"/>
              <a:gd name="connsiteY9" fmla="*/ 286205 h 424982"/>
              <a:gd name="connsiteX10" fmla="*/ 183239 w 288678"/>
              <a:gd name="connsiteY10" fmla="*/ 212386 h 424982"/>
              <a:gd name="connsiteX11" fmla="*/ 152283 w 288678"/>
              <a:gd name="connsiteY11" fmla="*/ 167143 h 424982"/>
              <a:gd name="connsiteX12" fmla="*/ 139116 w 288678"/>
              <a:gd name="connsiteY12" fmla="*/ 136070 h 424982"/>
              <a:gd name="connsiteX13" fmla="*/ 105778 w 288678"/>
              <a:gd name="connsiteY13" fmla="*/ 97971 h 424982"/>
              <a:gd name="connsiteX14" fmla="*/ 101132 w 288678"/>
              <a:gd name="connsiteY14" fmla="*/ 48081 h 424982"/>
              <a:gd name="connsiteX0" fmla="*/ 101132 w 288678"/>
              <a:gd name="connsiteY0" fmla="*/ 21888 h 398789"/>
              <a:gd name="connsiteX1" fmla="*/ 0 w 288678"/>
              <a:gd name="connsiteY1" fmla="*/ 0 h 398789"/>
              <a:gd name="connsiteX2" fmla="*/ 40481 w 288678"/>
              <a:gd name="connsiteY2" fmla="*/ 142875 h 398789"/>
              <a:gd name="connsiteX3" fmla="*/ 71437 w 288678"/>
              <a:gd name="connsiteY3" fmla="*/ 238125 h 398789"/>
              <a:gd name="connsiteX4" fmla="*/ 101472 w 288678"/>
              <a:gd name="connsiteY4" fmla="*/ 301382 h 398789"/>
              <a:gd name="connsiteX5" fmla="*/ 151022 w 288678"/>
              <a:gd name="connsiteY5" fmla="*/ 374471 h 398789"/>
              <a:gd name="connsiteX6" fmla="*/ 288678 w 288678"/>
              <a:gd name="connsiteY6" fmla="*/ 398789 h 398789"/>
              <a:gd name="connsiteX7" fmla="*/ 278464 w 288678"/>
              <a:gd name="connsiteY7" fmla="*/ 345712 h 398789"/>
              <a:gd name="connsiteX8" fmla="*/ 228483 w 288678"/>
              <a:gd name="connsiteY8" fmla="*/ 260012 h 398789"/>
              <a:gd name="connsiteX9" fmla="*/ 183239 w 288678"/>
              <a:gd name="connsiteY9" fmla="*/ 186193 h 398789"/>
              <a:gd name="connsiteX10" fmla="*/ 152283 w 288678"/>
              <a:gd name="connsiteY10" fmla="*/ 140950 h 398789"/>
              <a:gd name="connsiteX11" fmla="*/ 139116 w 288678"/>
              <a:gd name="connsiteY11" fmla="*/ 109877 h 398789"/>
              <a:gd name="connsiteX12" fmla="*/ 105778 w 288678"/>
              <a:gd name="connsiteY12" fmla="*/ 71778 h 398789"/>
              <a:gd name="connsiteX13" fmla="*/ 101132 w 288678"/>
              <a:gd name="connsiteY13" fmla="*/ 21888 h 398789"/>
              <a:gd name="connsiteX0" fmla="*/ 106011 w 293557"/>
              <a:gd name="connsiteY0" fmla="*/ 38673 h 415574"/>
              <a:gd name="connsiteX1" fmla="*/ 0 w 293557"/>
              <a:gd name="connsiteY1" fmla="*/ 0 h 415574"/>
              <a:gd name="connsiteX2" fmla="*/ 45360 w 293557"/>
              <a:gd name="connsiteY2" fmla="*/ 159660 h 415574"/>
              <a:gd name="connsiteX3" fmla="*/ 76316 w 293557"/>
              <a:gd name="connsiteY3" fmla="*/ 254910 h 415574"/>
              <a:gd name="connsiteX4" fmla="*/ 106351 w 293557"/>
              <a:gd name="connsiteY4" fmla="*/ 318167 h 415574"/>
              <a:gd name="connsiteX5" fmla="*/ 155901 w 293557"/>
              <a:gd name="connsiteY5" fmla="*/ 391256 h 415574"/>
              <a:gd name="connsiteX6" fmla="*/ 293557 w 293557"/>
              <a:gd name="connsiteY6" fmla="*/ 415574 h 415574"/>
              <a:gd name="connsiteX7" fmla="*/ 283343 w 293557"/>
              <a:gd name="connsiteY7" fmla="*/ 362497 h 415574"/>
              <a:gd name="connsiteX8" fmla="*/ 233362 w 293557"/>
              <a:gd name="connsiteY8" fmla="*/ 276797 h 415574"/>
              <a:gd name="connsiteX9" fmla="*/ 188118 w 293557"/>
              <a:gd name="connsiteY9" fmla="*/ 202978 h 415574"/>
              <a:gd name="connsiteX10" fmla="*/ 157162 w 293557"/>
              <a:gd name="connsiteY10" fmla="*/ 157735 h 415574"/>
              <a:gd name="connsiteX11" fmla="*/ 143995 w 293557"/>
              <a:gd name="connsiteY11" fmla="*/ 126662 h 415574"/>
              <a:gd name="connsiteX12" fmla="*/ 110657 w 293557"/>
              <a:gd name="connsiteY12" fmla="*/ 88563 h 415574"/>
              <a:gd name="connsiteX13" fmla="*/ 106011 w 293557"/>
              <a:gd name="connsiteY13" fmla="*/ 38673 h 415574"/>
              <a:gd name="connsiteX0" fmla="*/ 106011 w 293557"/>
              <a:gd name="connsiteY0" fmla="*/ 38673 h 415574"/>
              <a:gd name="connsiteX1" fmla="*/ 0 w 293557"/>
              <a:gd name="connsiteY1" fmla="*/ 0 h 415574"/>
              <a:gd name="connsiteX2" fmla="*/ 45360 w 293557"/>
              <a:gd name="connsiteY2" fmla="*/ 159660 h 415574"/>
              <a:gd name="connsiteX3" fmla="*/ 76316 w 293557"/>
              <a:gd name="connsiteY3" fmla="*/ 254910 h 415574"/>
              <a:gd name="connsiteX4" fmla="*/ 106351 w 293557"/>
              <a:gd name="connsiteY4" fmla="*/ 318167 h 415574"/>
              <a:gd name="connsiteX5" fmla="*/ 155901 w 293557"/>
              <a:gd name="connsiteY5" fmla="*/ 391256 h 415574"/>
              <a:gd name="connsiteX6" fmla="*/ 293557 w 293557"/>
              <a:gd name="connsiteY6" fmla="*/ 415574 h 415574"/>
              <a:gd name="connsiteX7" fmla="*/ 283343 w 293557"/>
              <a:gd name="connsiteY7" fmla="*/ 362497 h 415574"/>
              <a:gd name="connsiteX8" fmla="*/ 233362 w 293557"/>
              <a:gd name="connsiteY8" fmla="*/ 276797 h 415574"/>
              <a:gd name="connsiteX9" fmla="*/ 188118 w 293557"/>
              <a:gd name="connsiteY9" fmla="*/ 202978 h 415574"/>
              <a:gd name="connsiteX10" fmla="*/ 157162 w 293557"/>
              <a:gd name="connsiteY10" fmla="*/ 157735 h 415574"/>
              <a:gd name="connsiteX11" fmla="*/ 143995 w 293557"/>
              <a:gd name="connsiteY11" fmla="*/ 126662 h 415574"/>
              <a:gd name="connsiteX12" fmla="*/ 112350 w 293557"/>
              <a:gd name="connsiteY12" fmla="*/ 111687 h 415574"/>
              <a:gd name="connsiteX13" fmla="*/ 106011 w 293557"/>
              <a:gd name="connsiteY13" fmla="*/ 38673 h 415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3557" h="415574">
                <a:moveTo>
                  <a:pt x="106011" y="38673"/>
                </a:moveTo>
                <a:lnTo>
                  <a:pt x="0" y="0"/>
                </a:lnTo>
                <a:lnTo>
                  <a:pt x="45360" y="159660"/>
                </a:lnTo>
                <a:lnTo>
                  <a:pt x="76316" y="254910"/>
                </a:lnTo>
                <a:lnTo>
                  <a:pt x="106351" y="318167"/>
                </a:lnTo>
                <a:lnTo>
                  <a:pt x="155901" y="391256"/>
                </a:lnTo>
                <a:lnTo>
                  <a:pt x="293557" y="415574"/>
                </a:lnTo>
                <a:lnTo>
                  <a:pt x="283343" y="362497"/>
                </a:lnTo>
                <a:lnTo>
                  <a:pt x="233362" y="276797"/>
                </a:lnTo>
                <a:lnTo>
                  <a:pt x="188118" y="202978"/>
                </a:lnTo>
                <a:lnTo>
                  <a:pt x="157162" y="157735"/>
                </a:lnTo>
                <a:cubicBezTo>
                  <a:pt x="152003" y="130748"/>
                  <a:pt x="143579" y="160472"/>
                  <a:pt x="143995" y="126662"/>
                </a:cubicBezTo>
                <a:cubicBezTo>
                  <a:pt x="143995" y="101262"/>
                  <a:pt x="118681" y="126352"/>
                  <a:pt x="112350" y="111687"/>
                </a:cubicBezTo>
                <a:cubicBezTo>
                  <a:pt x="106019" y="97022"/>
                  <a:pt x="109903" y="46584"/>
                  <a:pt x="106011" y="38673"/>
                </a:cubicBezTo>
                <a:close/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684" rIns="91371" bIns="4568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2" name="자유형 31"/>
          <p:cNvSpPr/>
          <p:nvPr/>
        </p:nvSpPr>
        <p:spPr bwMode="auto">
          <a:xfrm>
            <a:off x="5360195" y="6896101"/>
            <a:ext cx="435353" cy="77727"/>
          </a:xfrm>
          <a:custGeom>
            <a:avLst/>
            <a:gdLst>
              <a:gd name="connsiteX0" fmla="*/ 135731 w 216693"/>
              <a:gd name="connsiteY0" fmla="*/ 0 h 302419"/>
              <a:gd name="connsiteX1" fmla="*/ 78581 w 216693"/>
              <a:gd name="connsiteY1" fmla="*/ 35719 h 302419"/>
              <a:gd name="connsiteX2" fmla="*/ 0 w 216693"/>
              <a:gd name="connsiteY2" fmla="*/ 61912 h 302419"/>
              <a:gd name="connsiteX3" fmla="*/ 40481 w 216693"/>
              <a:gd name="connsiteY3" fmla="*/ 204787 h 302419"/>
              <a:gd name="connsiteX4" fmla="*/ 80962 w 216693"/>
              <a:gd name="connsiteY4" fmla="*/ 302419 h 302419"/>
              <a:gd name="connsiteX5" fmla="*/ 216693 w 216693"/>
              <a:gd name="connsiteY5" fmla="*/ 223837 h 302419"/>
              <a:gd name="connsiteX6" fmla="*/ 135731 w 216693"/>
              <a:gd name="connsiteY6" fmla="*/ 0 h 302419"/>
              <a:gd name="connsiteX0" fmla="*/ 135731 w 216693"/>
              <a:gd name="connsiteY0" fmla="*/ 0 h 302419"/>
              <a:gd name="connsiteX1" fmla="*/ 78581 w 216693"/>
              <a:gd name="connsiteY1" fmla="*/ 35719 h 302419"/>
              <a:gd name="connsiteX2" fmla="*/ 0 w 216693"/>
              <a:gd name="connsiteY2" fmla="*/ 61912 h 302419"/>
              <a:gd name="connsiteX3" fmla="*/ 40481 w 216693"/>
              <a:gd name="connsiteY3" fmla="*/ 204787 h 302419"/>
              <a:gd name="connsiteX4" fmla="*/ 80962 w 216693"/>
              <a:gd name="connsiteY4" fmla="*/ 302419 h 302419"/>
              <a:gd name="connsiteX5" fmla="*/ 216693 w 216693"/>
              <a:gd name="connsiteY5" fmla="*/ 223837 h 302419"/>
              <a:gd name="connsiteX6" fmla="*/ 145372 w 216693"/>
              <a:gd name="connsiteY6" fmla="*/ 3551 h 302419"/>
              <a:gd name="connsiteX7" fmla="*/ 135731 w 216693"/>
              <a:gd name="connsiteY7" fmla="*/ 0 h 302419"/>
              <a:gd name="connsiteX0" fmla="*/ 104659 w 216693"/>
              <a:gd name="connsiteY0" fmla="*/ 0 h 339308"/>
              <a:gd name="connsiteX1" fmla="*/ 78581 w 216693"/>
              <a:gd name="connsiteY1" fmla="*/ 72608 h 339308"/>
              <a:gd name="connsiteX2" fmla="*/ 0 w 216693"/>
              <a:gd name="connsiteY2" fmla="*/ 98801 h 339308"/>
              <a:gd name="connsiteX3" fmla="*/ 40481 w 216693"/>
              <a:gd name="connsiteY3" fmla="*/ 241676 h 339308"/>
              <a:gd name="connsiteX4" fmla="*/ 80962 w 216693"/>
              <a:gd name="connsiteY4" fmla="*/ 339308 h 339308"/>
              <a:gd name="connsiteX5" fmla="*/ 216693 w 216693"/>
              <a:gd name="connsiteY5" fmla="*/ 260726 h 339308"/>
              <a:gd name="connsiteX6" fmla="*/ 145372 w 216693"/>
              <a:gd name="connsiteY6" fmla="*/ 40440 h 339308"/>
              <a:gd name="connsiteX7" fmla="*/ 104659 w 216693"/>
              <a:gd name="connsiteY7" fmla="*/ 0 h 339308"/>
              <a:gd name="connsiteX0" fmla="*/ 104659 w 216693"/>
              <a:gd name="connsiteY0" fmla="*/ 0 h 339308"/>
              <a:gd name="connsiteX1" fmla="*/ 78581 w 216693"/>
              <a:gd name="connsiteY1" fmla="*/ 72608 h 339308"/>
              <a:gd name="connsiteX2" fmla="*/ 0 w 216693"/>
              <a:gd name="connsiteY2" fmla="*/ 98801 h 339308"/>
              <a:gd name="connsiteX3" fmla="*/ 40481 w 216693"/>
              <a:gd name="connsiteY3" fmla="*/ 241676 h 339308"/>
              <a:gd name="connsiteX4" fmla="*/ 80962 w 216693"/>
              <a:gd name="connsiteY4" fmla="*/ 339308 h 339308"/>
              <a:gd name="connsiteX5" fmla="*/ 216693 w 216693"/>
              <a:gd name="connsiteY5" fmla="*/ 260726 h 339308"/>
              <a:gd name="connsiteX6" fmla="*/ 154781 w 216693"/>
              <a:gd name="connsiteY6" fmla="*/ 36889 h 339308"/>
              <a:gd name="connsiteX7" fmla="*/ 104659 w 216693"/>
              <a:gd name="connsiteY7" fmla="*/ 0 h 339308"/>
              <a:gd name="connsiteX0" fmla="*/ 128928 w 216693"/>
              <a:gd name="connsiteY0" fmla="*/ 2995 h 302419"/>
              <a:gd name="connsiteX1" fmla="*/ 78581 w 216693"/>
              <a:gd name="connsiteY1" fmla="*/ 35719 h 302419"/>
              <a:gd name="connsiteX2" fmla="*/ 0 w 216693"/>
              <a:gd name="connsiteY2" fmla="*/ 61912 h 302419"/>
              <a:gd name="connsiteX3" fmla="*/ 40481 w 216693"/>
              <a:gd name="connsiteY3" fmla="*/ 204787 h 302419"/>
              <a:gd name="connsiteX4" fmla="*/ 80962 w 216693"/>
              <a:gd name="connsiteY4" fmla="*/ 302419 h 302419"/>
              <a:gd name="connsiteX5" fmla="*/ 216693 w 216693"/>
              <a:gd name="connsiteY5" fmla="*/ 223837 h 302419"/>
              <a:gd name="connsiteX6" fmla="*/ 154781 w 216693"/>
              <a:gd name="connsiteY6" fmla="*/ 0 h 302419"/>
              <a:gd name="connsiteX7" fmla="*/ 128928 w 216693"/>
              <a:gd name="connsiteY7" fmla="*/ 2995 h 302419"/>
              <a:gd name="connsiteX0" fmla="*/ 128928 w 216693"/>
              <a:gd name="connsiteY0" fmla="*/ 2995 h 300037"/>
              <a:gd name="connsiteX1" fmla="*/ 78581 w 216693"/>
              <a:gd name="connsiteY1" fmla="*/ 35719 h 300037"/>
              <a:gd name="connsiteX2" fmla="*/ 0 w 216693"/>
              <a:gd name="connsiteY2" fmla="*/ 61912 h 300037"/>
              <a:gd name="connsiteX3" fmla="*/ 40481 w 216693"/>
              <a:gd name="connsiteY3" fmla="*/ 204787 h 300037"/>
              <a:gd name="connsiteX4" fmla="*/ 71437 w 216693"/>
              <a:gd name="connsiteY4" fmla="*/ 300037 h 300037"/>
              <a:gd name="connsiteX5" fmla="*/ 216693 w 216693"/>
              <a:gd name="connsiteY5" fmla="*/ 223837 h 300037"/>
              <a:gd name="connsiteX6" fmla="*/ 154781 w 216693"/>
              <a:gd name="connsiteY6" fmla="*/ 0 h 300037"/>
              <a:gd name="connsiteX7" fmla="*/ 128928 w 216693"/>
              <a:gd name="connsiteY7" fmla="*/ 2995 h 300037"/>
              <a:gd name="connsiteX0" fmla="*/ 128928 w 216693"/>
              <a:gd name="connsiteY0" fmla="*/ 2995 h 300037"/>
              <a:gd name="connsiteX1" fmla="*/ 78581 w 216693"/>
              <a:gd name="connsiteY1" fmla="*/ 35719 h 300037"/>
              <a:gd name="connsiteX2" fmla="*/ 0 w 216693"/>
              <a:gd name="connsiteY2" fmla="*/ 61912 h 300037"/>
              <a:gd name="connsiteX3" fmla="*/ 40481 w 216693"/>
              <a:gd name="connsiteY3" fmla="*/ 204787 h 300037"/>
              <a:gd name="connsiteX4" fmla="*/ 71437 w 216693"/>
              <a:gd name="connsiteY4" fmla="*/ 300037 h 300037"/>
              <a:gd name="connsiteX5" fmla="*/ 145372 w 216693"/>
              <a:gd name="connsiteY5" fmla="*/ 219581 h 300037"/>
              <a:gd name="connsiteX6" fmla="*/ 216693 w 216693"/>
              <a:gd name="connsiteY6" fmla="*/ 223837 h 300037"/>
              <a:gd name="connsiteX7" fmla="*/ 154781 w 216693"/>
              <a:gd name="connsiteY7" fmla="*/ 0 h 300037"/>
              <a:gd name="connsiteX8" fmla="*/ 128928 w 216693"/>
              <a:gd name="connsiteY8" fmla="*/ 2995 h 300037"/>
              <a:gd name="connsiteX0" fmla="*/ 128928 w 216693"/>
              <a:gd name="connsiteY0" fmla="*/ 2995 h 300037"/>
              <a:gd name="connsiteX1" fmla="*/ 78581 w 216693"/>
              <a:gd name="connsiteY1" fmla="*/ 35719 h 300037"/>
              <a:gd name="connsiteX2" fmla="*/ 0 w 216693"/>
              <a:gd name="connsiteY2" fmla="*/ 61912 h 300037"/>
              <a:gd name="connsiteX3" fmla="*/ 40481 w 216693"/>
              <a:gd name="connsiteY3" fmla="*/ 204787 h 300037"/>
              <a:gd name="connsiteX4" fmla="*/ 71437 w 216693"/>
              <a:gd name="connsiteY4" fmla="*/ 300037 h 300037"/>
              <a:gd name="connsiteX5" fmla="*/ 138568 w 216693"/>
              <a:gd name="connsiteY5" fmla="*/ 253715 h 300037"/>
              <a:gd name="connsiteX6" fmla="*/ 145372 w 216693"/>
              <a:gd name="connsiteY6" fmla="*/ 219581 h 300037"/>
              <a:gd name="connsiteX7" fmla="*/ 216693 w 216693"/>
              <a:gd name="connsiteY7" fmla="*/ 223837 h 300037"/>
              <a:gd name="connsiteX8" fmla="*/ 154781 w 216693"/>
              <a:gd name="connsiteY8" fmla="*/ 0 h 300037"/>
              <a:gd name="connsiteX9" fmla="*/ 128928 w 216693"/>
              <a:gd name="connsiteY9" fmla="*/ 2995 h 300037"/>
              <a:gd name="connsiteX0" fmla="*/ 128928 w 216693"/>
              <a:gd name="connsiteY0" fmla="*/ 2995 h 300037"/>
              <a:gd name="connsiteX1" fmla="*/ 78581 w 216693"/>
              <a:gd name="connsiteY1" fmla="*/ 35719 h 300037"/>
              <a:gd name="connsiteX2" fmla="*/ 0 w 216693"/>
              <a:gd name="connsiteY2" fmla="*/ 61912 h 300037"/>
              <a:gd name="connsiteX3" fmla="*/ 40481 w 216693"/>
              <a:gd name="connsiteY3" fmla="*/ 204787 h 300037"/>
              <a:gd name="connsiteX4" fmla="*/ 71437 w 216693"/>
              <a:gd name="connsiteY4" fmla="*/ 300037 h 300037"/>
              <a:gd name="connsiteX5" fmla="*/ 114639 w 216693"/>
              <a:gd name="connsiteY5" fmla="*/ 274640 h 300037"/>
              <a:gd name="connsiteX6" fmla="*/ 145372 w 216693"/>
              <a:gd name="connsiteY6" fmla="*/ 219581 h 300037"/>
              <a:gd name="connsiteX7" fmla="*/ 216693 w 216693"/>
              <a:gd name="connsiteY7" fmla="*/ 223837 h 300037"/>
              <a:gd name="connsiteX8" fmla="*/ 154781 w 216693"/>
              <a:gd name="connsiteY8" fmla="*/ 0 h 300037"/>
              <a:gd name="connsiteX9" fmla="*/ 128928 w 216693"/>
              <a:gd name="connsiteY9" fmla="*/ 2995 h 300037"/>
              <a:gd name="connsiteX0" fmla="*/ 128928 w 216693"/>
              <a:gd name="connsiteY0" fmla="*/ 2995 h 300037"/>
              <a:gd name="connsiteX1" fmla="*/ 78581 w 216693"/>
              <a:gd name="connsiteY1" fmla="*/ 35719 h 300037"/>
              <a:gd name="connsiteX2" fmla="*/ 0 w 216693"/>
              <a:gd name="connsiteY2" fmla="*/ 61912 h 300037"/>
              <a:gd name="connsiteX3" fmla="*/ 40481 w 216693"/>
              <a:gd name="connsiteY3" fmla="*/ 204787 h 300037"/>
              <a:gd name="connsiteX4" fmla="*/ 71437 w 216693"/>
              <a:gd name="connsiteY4" fmla="*/ 300037 h 300037"/>
              <a:gd name="connsiteX5" fmla="*/ 114639 w 216693"/>
              <a:gd name="connsiteY5" fmla="*/ 274640 h 300037"/>
              <a:gd name="connsiteX6" fmla="*/ 159543 w 216693"/>
              <a:gd name="connsiteY6" fmla="*/ 245269 h 300037"/>
              <a:gd name="connsiteX7" fmla="*/ 216693 w 216693"/>
              <a:gd name="connsiteY7" fmla="*/ 223837 h 300037"/>
              <a:gd name="connsiteX8" fmla="*/ 154781 w 216693"/>
              <a:gd name="connsiteY8" fmla="*/ 0 h 300037"/>
              <a:gd name="connsiteX9" fmla="*/ 128928 w 216693"/>
              <a:gd name="connsiteY9" fmla="*/ 2995 h 300037"/>
              <a:gd name="connsiteX0" fmla="*/ 128928 w 216693"/>
              <a:gd name="connsiteY0" fmla="*/ 2995 h 300037"/>
              <a:gd name="connsiteX1" fmla="*/ 78581 w 216693"/>
              <a:gd name="connsiteY1" fmla="*/ 35719 h 300037"/>
              <a:gd name="connsiteX2" fmla="*/ 0 w 216693"/>
              <a:gd name="connsiteY2" fmla="*/ 61912 h 300037"/>
              <a:gd name="connsiteX3" fmla="*/ 40481 w 216693"/>
              <a:gd name="connsiteY3" fmla="*/ 204787 h 300037"/>
              <a:gd name="connsiteX4" fmla="*/ 71437 w 216693"/>
              <a:gd name="connsiteY4" fmla="*/ 300037 h 300037"/>
              <a:gd name="connsiteX5" fmla="*/ 114639 w 216693"/>
              <a:gd name="connsiteY5" fmla="*/ 274640 h 300037"/>
              <a:gd name="connsiteX6" fmla="*/ 135614 w 216693"/>
              <a:gd name="connsiteY6" fmla="*/ 251907 h 300037"/>
              <a:gd name="connsiteX7" fmla="*/ 216693 w 216693"/>
              <a:gd name="connsiteY7" fmla="*/ 223837 h 300037"/>
              <a:gd name="connsiteX8" fmla="*/ 154781 w 216693"/>
              <a:gd name="connsiteY8" fmla="*/ 0 h 300037"/>
              <a:gd name="connsiteX9" fmla="*/ 128928 w 216693"/>
              <a:gd name="connsiteY9" fmla="*/ 2995 h 300037"/>
              <a:gd name="connsiteX0" fmla="*/ 128928 w 216693"/>
              <a:gd name="connsiteY0" fmla="*/ 2995 h 363294"/>
              <a:gd name="connsiteX1" fmla="*/ 78581 w 216693"/>
              <a:gd name="connsiteY1" fmla="*/ 35719 h 363294"/>
              <a:gd name="connsiteX2" fmla="*/ 0 w 216693"/>
              <a:gd name="connsiteY2" fmla="*/ 61912 h 363294"/>
              <a:gd name="connsiteX3" fmla="*/ 40481 w 216693"/>
              <a:gd name="connsiteY3" fmla="*/ 204787 h 363294"/>
              <a:gd name="connsiteX4" fmla="*/ 71437 w 216693"/>
              <a:gd name="connsiteY4" fmla="*/ 300037 h 363294"/>
              <a:gd name="connsiteX5" fmla="*/ 101472 w 216693"/>
              <a:gd name="connsiteY5" fmla="*/ 363294 h 363294"/>
              <a:gd name="connsiteX6" fmla="*/ 135614 w 216693"/>
              <a:gd name="connsiteY6" fmla="*/ 251907 h 363294"/>
              <a:gd name="connsiteX7" fmla="*/ 216693 w 216693"/>
              <a:gd name="connsiteY7" fmla="*/ 223837 h 363294"/>
              <a:gd name="connsiteX8" fmla="*/ 154781 w 216693"/>
              <a:gd name="connsiteY8" fmla="*/ 0 h 363294"/>
              <a:gd name="connsiteX9" fmla="*/ 128928 w 216693"/>
              <a:gd name="connsiteY9" fmla="*/ 2995 h 363294"/>
              <a:gd name="connsiteX0" fmla="*/ 128928 w 216693"/>
              <a:gd name="connsiteY0" fmla="*/ 2995 h 436383"/>
              <a:gd name="connsiteX1" fmla="*/ 78581 w 216693"/>
              <a:gd name="connsiteY1" fmla="*/ 35719 h 436383"/>
              <a:gd name="connsiteX2" fmla="*/ 0 w 216693"/>
              <a:gd name="connsiteY2" fmla="*/ 61912 h 436383"/>
              <a:gd name="connsiteX3" fmla="*/ 40481 w 216693"/>
              <a:gd name="connsiteY3" fmla="*/ 204787 h 436383"/>
              <a:gd name="connsiteX4" fmla="*/ 71437 w 216693"/>
              <a:gd name="connsiteY4" fmla="*/ 300037 h 436383"/>
              <a:gd name="connsiteX5" fmla="*/ 101472 w 216693"/>
              <a:gd name="connsiteY5" fmla="*/ 363294 h 436383"/>
              <a:gd name="connsiteX6" fmla="*/ 151022 w 216693"/>
              <a:gd name="connsiteY6" fmla="*/ 436383 h 436383"/>
              <a:gd name="connsiteX7" fmla="*/ 216693 w 216693"/>
              <a:gd name="connsiteY7" fmla="*/ 223837 h 436383"/>
              <a:gd name="connsiteX8" fmla="*/ 154781 w 216693"/>
              <a:gd name="connsiteY8" fmla="*/ 0 h 436383"/>
              <a:gd name="connsiteX9" fmla="*/ 128928 w 216693"/>
              <a:gd name="connsiteY9" fmla="*/ 2995 h 436383"/>
              <a:gd name="connsiteX0" fmla="*/ 128928 w 288678"/>
              <a:gd name="connsiteY0" fmla="*/ 2995 h 460701"/>
              <a:gd name="connsiteX1" fmla="*/ 78581 w 288678"/>
              <a:gd name="connsiteY1" fmla="*/ 35719 h 460701"/>
              <a:gd name="connsiteX2" fmla="*/ 0 w 288678"/>
              <a:gd name="connsiteY2" fmla="*/ 61912 h 460701"/>
              <a:gd name="connsiteX3" fmla="*/ 40481 w 288678"/>
              <a:gd name="connsiteY3" fmla="*/ 204787 h 460701"/>
              <a:gd name="connsiteX4" fmla="*/ 71437 w 288678"/>
              <a:gd name="connsiteY4" fmla="*/ 300037 h 460701"/>
              <a:gd name="connsiteX5" fmla="*/ 101472 w 288678"/>
              <a:gd name="connsiteY5" fmla="*/ 363294 h 460701"/>
              <a:gd name="connsiteX6" fmla="*/ 151022 w 288678"/>
              <a:gd name="connsiteY6" fmla="*/ 436383 h 460701"/>
              <a:gd name="connsiteX7" fmla="*/ 288678 w 288678"/>
              <a:gd name="connsiteY7" fmla="*/ 460701 h 460701"/>
              <a:gd name="connsiteX8" fmla="*/ 154781 w 288678"/>
              <a:gd name="connsiteY8" fmla="*/ 0 h 460701"/>
              <a:gd name="connsiteX9" fmla="*/ 128928 w 288678"/>
              <a:gd name="connsiteY9" fmla="*/ 2995 h 460701"/>
              <a:gd name="connsiteX0" fmla="*/ 128928 w 288678"/>
              <a:gd name="connsiteY0" fmla="*/ 2995 h 460701"/>
              <a:gd name="connsiteX1" fmla="*/ 78581 w 288678"/>
              <a:gd name="connsiteY1" fmla="*/ 35719 h 460701"/>
              <a:gd name="connsiteX2" fmla="*/ 0 w 288678"/>
              <a:gd name="connsiteY2" fmla="*/ 61912 h 460701"/>
              <a:gd name="connsiteX3" fmla="*/ 40481 w 288678"/>
              <a:gd name="connsiteY3" fmla="*/ 204787 h 460701"/>
              <a:gd name="connsiteX4" fmla="*/ 71437 w 288678"/>
              <a:gd name="connsiteY4" fmla="*/ 300037 h 460701"/>
              <a:gd name="connsiteX5" fmla="*/ 101472 w 288678"/>
              <a:gd name="connsiteY5" fmla="*/ 363294 h 460701"/>
              <a:gd name="connsiteX6" fmla="*/ 151022 w 288678"/>
              <a:gd name="connsiteY6" fmla="*/ 436383 h 460701"/>
              <a:gd name="connsiteX7" fmla="*/ 288678 w 288678"/>
              <a:gd name="connsiteY7" fmla="*/ 460701 h 460701"/>
              <a:gd name="connsiteX8" fmla="*/ 278464 w 288678"/>
              <a:gd name="connsiteY8" fmla="*/ 407624 h 460701"/>
              <a:gd name="connsiteX9" fmla="*/ 154781 w 288678"/>
              <a:gd name="connsiteY9" fmla="*/ 0 h 460701"/>
              <a:gd name="connsiteX10" fmla="*/ 128928 w 288678"/>
              <a:gd name="connsiteY10" fmla="*/ 2995 h 460701"/>
              <a:gd name="connsiteX0" fmla="*/ 128928 w 288678"/>
              <a:gd name="connsiteY0" fmla="*/ 2995 h 460701"/>
              <a:gd name="connsiteX1" fmla="*/ 78581 w 288678"/>
              <a:gd name="connsiteY1" fmla="*/ 35719 h 460701"/>
              <a:gd name="connsiteX2" fmla="*/ 0 w 288678"/>
              <a:gd name="connsiteY2" fmla="*/ 61912 h 460701"/>
              <a:gd name="connsiteX3" fmla="*/ 40481 w 288678"/>
              <a:gd name="connsiteY3" fmla="*/ 204787 h 460701"/>
              <a:gd name="connsiteX4" fmla="*/ 71437 w 288678"/>
              <a:gd name="connsiteY4" fmla="*/ 300037 h 460701"/>
              <a:gd name="connsiteX5" fmla="*/ 101472 w 288678"/>
              <a:gd name="connsiteY5" fmla="*/ 363294 h 460701"/>
              <a:gd name="connsiteX6" fmla="*/ 151022 w 288678"/>
              <a:gd name="connsiteY6" fmla="*/ 436383 h 460701"/>
              <a:gd name="connsiteX7" fmla="*/ 288678 w 288678"/>
              <a:gd name="connsiteY7" fmla="*/ 460701 h 460701"/>
              <a:gd name="connsiteX8" fmla="*/ 278464 w 288678"/>
              <a:gd name="connsiteY8" fmla="*/ 407624 h 460701"/>
              <a:gd name="connsiteX9" fmla="*/ 228483 w 288678"/>
              <a:gd name="connsiteY9" fmla="*/ 321924 h 460701"/>
              <a:gd name="connsiteX10" fmla="*/ 154781 w 288678"/>
              <a:gd name="connsiteY10" fmla="*/ 0 h 460701"/>
              <a:gd name="connsiteX11" fmla="*/ 128928 w 288678"/>
              <a:gd name="connsiteY11" fmla="*/ 2995 h 460701"/>
              <a:gd name="connsiteX0" fmla="*/ 128928 w 288678"/>
              <a:gd name="connsiteY0" fmla="*/ 2995 h 460701"/>
              <a:gd name="connsiteX1" fmla="*/ 78581 w 288678"/>
              <a:gd name="connsiteY1" fmla="*/ 35719 h 460701"/>
              <a:gd name="connsiteX2" fmla="*/ 0 w 288678"/>
              <a:gd name="connsiteY2" fmla="*/ 61912 h 460701"/>
              <a:gd name="connsiteX3" fmla="*/ 40481 w 288678"/>
              <a:gd name="connsiteY3" fmla="*/ 204787 h 460701"/>
              <a:gd name="connsiteX4" fmla="*/ 71437 w 288678"/>
              <a:gd name="connsiteY4" fmla="*/ 300037 h 460701"/>
              <a:gd name="connsiteX5" fmla="*/ 101472 w 288678"/>
              <a:gd name="connsiteY5" fmla="*/ 363294 h 460701"/>
              <a:gd name="connsiteX6" fmla="*/ 151022 w 288678"/>
              <a:gd name="connsiteY6" fmla="*/ 436383 h 460701"/>
              <a:gd name="connsiteX7" fmla="*/ 288678 w 288678"/>
              <a:gd name="connsiteY7" fmla="*/ 460701 h 460701"/>
              <a:gd name="connsiteX8" fmla="*/ 278464 w 288678"/>
              <a:gd name="connsiteY8" fmla="*/ 407624 h 460701"/>
              <a:gd name="connsiteX9" fmla="*/ 228483 w 288678"/>
              <a:gd name="connsiteY9" fmla="*/ 321924 h 460701"/>
              <a:gd name="connsiteX10" fmla="*/ 183239 w 288678"/>
              <a:gd name="connsiteY10" fmla="*/ 248105 h 460701"/>
              <a:gd name="connsiteX11" fmla="*/ 154781 w 288678"/>
              <a:gd name="connsiteY11" fmla="*/ 0 h 460701"/>
              <a:gd name="connsiteX12" fmla="*/ 128928 w 288678"/>
              <a:gd name="connsiteY12" fmla="*/ 2995 h 460701"/>
              <a:gd name="connsiteX0" fmla="*/ 128928 w 288678"/>
              <a:gd name="connsiteY0" fmla="*/ 2995 h 460701"/>
              <a:gd name="connsiteX1" fmla="*/ 78581 w 288678"/>
              <a:gd name="connsiteY1" fmla="*/ 35719 h 460701"/>
              <a:gd name="connsiteX2" fmla="*/ 0 w 288678"/>
              <a:gd name="connsiteY2" fmla="*/ 61912 h 460701"/>
              <a:gd name="connsiteX3" fmla="*/ 40481 w 288678"/>
              <a:gd name="connsiteY3" fmla="*/ 204787 h 460701"/>
              <a:gd name="connsiteX4" fmla="*/ 71437 w 288678"/>
              <a:gd name="connsiteY4" fmla="*/ 300037 h 460701"/>
              <a:gd name="connsiteX5" fmla="*/ 101472 w 288678"/>
              <a:gd name="connsiteY5" fmla="*/ 363294 h 460701"/>
              <a:gd name="connsiteX6" fmla="*/ 151022 w 288678"/>
              <a:gd name="connsiteY6" fmla="*/ 436383 h 460701"/>
              <a:gd name="connsiteX7" fmla="*/ 288678 w 288678"/>
              <a:gd name="connsiteY7" fmla="*/ 460701 h 460701"/>
              <a:gd name="connsiteX8" fmla="*/ 278464 w 288678"/>
              <a:gd name="connsiteY8" fmla="*/ 407624 h 460701"/>
              <a:gd name="connsiteX9" fmla="*/ 228483 w 288678"/>
              <a:gd name="connsiteY9" fmla="*/ 321924 h 460701"/>
              <a:gd name="connsiteX10" fmla="*/ 183239 w 288678"/>
              <a:gd name="connsiteY10" fmla="*/ 248105 h 460701"/>
              <a:gd name="connsiteX11" fmla="*/ 152283 w 288678"/>
              <a:gd name="connsiteY11" fmla="*/ 202862 h 460701"/>
              <a:gd name="connsiteX12" fmla="*/ 154781 w 288678"/>
              <a:gd name="connsiteY12" fmla="*/ 0 h 460701"/>
              <a:gd name="connsiteX13" fmla="*/ 128928 w 288678"/>
              <a:gd name="connsiteY13" fmla="*/ 2995 h 460701"/>
              <a:gd name="connsiteX0" fmla="*/ 128928 w 288678"/>
              <a:gd name="connsiteY0" fmla="*/ 2995 h 460701"/>
              <a:gd name="connsiteX1" fmla="*/ 78581 w 288678"/>
              <a:gd name="connsiteY1" fmla="*/ 35719 h 460701"/>
              <a:gd name="connsiteX2" fmla="*/ 0 w 288678"/>
              <a:gd name="connsiteY2" fmla="*/ 61912 h 460701"/>
              <a:gd name="connsiteX3" fmla="*/ 40481 w 288678"/>
              <a:gd name="connsiteY3" fmla="*/ 204787 h 460701"/>
              <a:gd name="connsiteX4" fmla="*/ 71437 w 288678"/>
              <a:gd name="connsiteY4" fmla="*/ 300037 h 460701"/>
              <a:gd name="connsiteX5" fmla="*/ 101472 w 288678"/>
              <a:gd name="connsiteY5" fmla="*/ 363294 h 460701"/>
              <a:gd name="connsiteX6" fmla="*/ 151022 w 288678"/>
              <a:gd name="connsiteY6" fmla="*/ 436383 h 460701"/>
              <a:gd name="connsiteX7" fmla="*/ 288678 w 288678"/>
              <a:gd name="connsiteY7" fmla="*/ 460701 h 460701"/>
              <a:gd name="connsiteX8" fmla="*/ 278464 w 288678"/>
              <a:gd name="connsiteY8" fmla="*/ 407624 h 460701"/>
              <a:gd name="connsiteX9" fmla="*/ 228483 w 288678"/>
              <a:gd name="connsiteY9" fmla="*/ 321924 h 460701"/>
              <a:gd name="connsiteX10" fmla="*/ 183239 w 288678"/>
              <a:gd name="connsiteY10" fmla="*/ 248105 h 460701"/>
              <a:gd name="connsiteX11" fmla="*/ 152283 w 288678"/>
              <a:gd name="connsiteY11" fmla="*/ 202862 h 460701"/>
              <a:gd name="connsiteX12" fmla="*/ 139116 w 288678"/>
              <a:gd name="connsiteY12" fmla="*/ 171789 h 460701"/>
              <a:gd name="connsiteX13" fmla="*/ 154781 w 288678"/>
              <a:gd name="connsiteY13" fmla="*/ 0 h 460701"/>
              <a:gd name="connsiteX14" fmla="*/ 128928 w 288678"/>
              <a:gd name="connsiteY14" fmla="*/ 2995 h 460701"/>
              <a:gd name="connsiteX0" fmla="*/ 128928 w 288678"/>
              <a:gd name="connsiteY0" fmla="*/ 2995 h 460701"/>
              <a:gd name="connsiteX1" fmla="*/ 78581 w 288678"/>
              <a:gd name="connsiteY1" fmla="*/ 35719 h 460701"/>
              <a:gd name="connsiteX2" fmla="*/ 0 w 288678"/>
              <a:gd name="connsiteY2" fmla="*/ 61912 h 460701"/>
              <a:gd name="connsiteX3" fmla="*/ 40481 w 288678"/>
              <a:gd name="connsiteY3" fmla="*/ 204787 h 460701"/>
              <a:gd name="connsiteX4" fmla="*/ 71437 w 288678"/>
              <a:gd name="connsiteY4" fmla="*/ 300037 h 460701"/>
              <a:gd name="connsiteX5" fmla="*/ 101472 w 288678"/>
              <a:gd name="connsiteY5" fmla="*/ 363294 h 460701"/>
              <a:gd name="connsiteX6" fmla="*/ 151022 w 288678"/>
              <a:gd name="connsiteY6" fmla="*/ 436383 h 460701"/>
              <a:gd name="connsiteX7" fmla="*/ 288678 w 288678"/>
              <a:gd name="connsiteY7" fmla="*/ 460701 h 460701"/>
              <a:gd name="connsiteX8" fmla="*/ 278464 w 288678"/>
              <a:gd name="connsiteY8" fmla="*/ 407624 h 460701"/>
              <a:gd name="connsiteX9" fmla="*/ 228483 w 288678"/>
              <a:gd name="connsiteY9" fmla="*/ 321924 h 460701"/>
              <a:gd name="connsiteX10" fmla="*/ 183239 w 288678"/>
              <a:gd name="connsiteY10" fmla="*/ 248105 h 460701"/>
              <a:gd name="connsiteX11" fmla="*/ 152283 w 288678"/>
              <a:gd name="connsiteY11" fmla="*/ 202862 h 460701"/>
              <a:gd name="connsiteX12" fmla="*/ 139116 w 288678"/>
              <a:gd name="connsiteY12" fmla="*/ 171789 h 460701"/>
              <a:gd name="connsiteX13" fmla="*/ 105778 w 288678"/>
              <a:gd name="connsiteY13" fmla="*/ 133690 h 460701"/>
              <a:gd name="connsiteX14" fmla="*/ 154781 w 288678"/>
              <a:gd name="connsiteY14" fmla="*/ 0 h 460701"/>
              <a:gd name="connsiteX15" fmla="*/ 128928 w 288678"/>
              <a:gd name="connsiteY15" fmla="*/ 2995 h 460701"/>
              <a:gd name="connsiteX0" fmla="*/ 128928 w 288678"/>
              <a:gd name="connsiteY0" fmla="*/ 0 h 457706"/>
              <a:gd name="connsiteX1" fmla="*/ 78581 w 288678"/>
              <a:gd name="connsiteY1" fmla="*/ 32724 h 457706"/>
              <a:gd name="connsiteX2" fmla="*/ 0 w 288678"/>
              <a:gd name="connsiteY2" fmla="*/ 58917 h 457706"/>
              <a:gd name="connsiteX3" fmla="*/ 40481 w 288678"/>
              <a:gd name="connsiteY3" fmla="*/ 201792 h 457706"/>
              <a:gd name="connsiteX4" fmla="*/ 71437 w 288678"/>
              <a:gd name="connsiteY4" fmla="*/ 297042 h 457706"/>
              <a:gd name="connsiteX5" fmla="*/ 101472 w 288678"/>
              <a:gd name="connsiteY5" fmla="*/ 360299 h 457706"/>
              <a:gd name="connsiteX6" fmla="*/ 151022 w 288678"/>
              <a:gd name="connsiteY6" fmla="*/ 433388 h 457706"/>
              <a:gd name="connsiteX7" fmla="*/ 288678 w 288678"/>
              <a:gd name="connsiteY7" fmla="*/ 457706 h 457706"/>
              <a:gd name="connsiteX8" fmla="*/ 278464 w 288678"/>
              <a:gd name="connsiteY8" fmla="*/ 404629 h 457706"/>
              <a:gd name="connsiteX9" fmla="*/ 228483 w 288678"/>
              <a:gd name="connsiteY9" fmla="*/ 318929 h 457706"/>
              <a:gd name="connsiteX10" fmla="*/ 183239 w 288678"/>
              <a:gd name="connsiteY10" fmla="*/ 245110 h 457706"/>
              <a:gd name="connsiteX11" fmla="*/ 152283 w 288678"/>
              <a:gd name="connsiteY11" fmla="*/ 199867 h 457706"/>
              <a:gd name="connsiteX12" fmla="*/ 139116 w 288678"/>
              <a:gd name="connsiteY12" fmla="*/ 168794 h 457706"/>
              <a:gd name="connsiteX13" fmla="*/ 105778 w 288678"/>
              <a:gd name="connsiteY13" fmla="*/ 130695 h 457706"/>
              <a:gd name="connsiteX14" fmla="*/ 101132 w 288678"/>
              <a:gd name="connsiteY14" fmla="*/ 80805 h 457706"/>
              <a:gd name="connsiteX15" fmla="*/ 128928 w 288678"/>
              <a:gd name="connsiteY15" fmla="*/ 0 h 457706"/>
              <a:gd name="connsiteX0" fmla="*/ 101132 w 288678"/>
              <a:gd name="connsiteY0" fmla="*/ 48081 h 424982"/>
              <a:gd name="connsiteX1" fmla="*/ 78581 w 288678"/>
              <a:gd name="connsiteY1" fmla="*/ 0 h 424982"/>
              <a:gd name="connsiteX2" fmla="*/ 0 w 288678"/>
              <a:gd name="connsiteY2" fmla="*/ 26193 h 424982"/>
              <a:gd name="connsiteX3" fmla="*/ 40481 w 288678"/>
              <a:gd name="connsiteY3" fmla="*/ 169068 h 424982"/>
              <a:gd name="connsiteX4" fmla="*/ 71437 w 288678"/>
              <a:gd name="connsiteY4" fmla="*/ 264318 h 424982"/>
              <a:gd name="connsiteX5" fmla="*/ 101472 w 288678"/>
              <a:gd name="connsiteY5" fmla="*/ 327575 h 424982"/>
              <a:gd name="connsiteX6" fmla="*/ 151022 w 288678"/>
              <a:gd name="connsiteY6" fmla="*/ 400664 h 424982"/>
              <a:gd name="connsiteX7" fmla="*/ 288678 w 288678"/>
              <a:gd name="connsiteY7" fmla="*/ 424982 h 424982"/>
              <a:gd name="connsiteX8" fmla="*/ 278464 w 288678"/>
              <a:gd name="connsiteY8" fmla="*/ 371905 h 424982"/>
              <a:gd name="connsiteX9" fmla="*/ 228483 w 288678"/>
              <a:gd name="connsiteY9" fmla="*/ 286205 h 424982"/>
              <a:gd name="connsiteX10" fmla="*/ 183239 w 288678"/>
              <a:gd name="connsiteY10" fmla="*/ 212386 h 424982"/>
              <a:gd name="connsiteX11" fmla="*/ 152283 w 288678"/>
              <a:gd name="connsiteY11" fmla="*/ 167143 h 424982"/>
              <a:gd name="connsiteX12" fmla="*/ 139116 w 288678"/>
              <a:gd name="connsiteY12" fmla="*/ 136070 h 424982"/>
              <a:gd name="connsiteX13" fmla="*/ 105778 w 288678"/>
              <a:gd name="connsiteY13" fmla="*/ 97971 h 424982"/>
              <a:gd name="connsiteX14" fmla="*/ 101132 w 288678"/>
              <a:gd name="connsiteY14" fmla="*/ 48081 h 424982"/>
              <a:gd name="connsiteX0" fmla="*/ 101132 w 288678"/>
              <a:gd name="connsiteY0" fmla="*/ 21888 h 398789"/>
              <a:gd name="connsiteX1" fmla="*/ 0 w 288678"/>
              <a:gd name="connsiteY1" fmla="*/ 0 h 398789"/>
              <a:gd name="connsiteX2" fmla="*/ 40481 w 288678"/>
              <a:gd name="connsiteY2" fmla="*/ 142875 h 398789"/>
              <a:gd name="connsiteX3" fmla="*/ 71437 w 288678"/>
              <a:gd name="connsiteY3" fmla="*/ 238125 h 398789"/>
              <a:gd name="connsiteX4" fmla="*/ 101472 w 288678"/>
              <a:gd name="connsiteY4" fmla="*/ 301382 h 398789"/>
              <a:gd name="connsiteX5" fmla="*/ 151022 w 288678"/>
              <a:gd name="connsiteY5" fmla="*/ 374471 h 398789"/>
              <a:gd name="connsiteX6" fmla="*/ 288678 w 288678"/>
              <a:gd name="connsiteY6" fmla="*/ 398789 h 398789"/>
              <a:gd name="connsiteX7" fmla="*/ 278464 w 288678"/>
              <a:gd name="connsiteY7" fmla="*/ 345712 h 398789"/>
              <a:gd name="connsiteX8" fmla="*/ 228483 w 288678"/>
              <a:gd name="connsiteY8" fmla="*/ 260012 h 398789"/>
              <a:gd name="connsiteX9" fmla="*/ 183239 w 288678"/>
              <a:gd name="connsiteY9" fmla="*/ 186193 h 398789"/>
              <a:gd name="connsiteX10" fmla="*/ 152283 w 288678"/>
              <a:gd name="connsiteY10" fmla="*/ 140950 h 398789"/>
              <a:gd name="connsiteX11" fmla="*/ 139116 w 288678"/>
              <a:gd name="connsiteY11" fmla="*/ 109877 h 398789"/>
              <a:gd name="connsiteX12" fmla="*/ 105778 w 288678"/>
              <a:gd name="connsiteY12" fmla="*/ 71778 h 398789"/>
              <a:gd name="connsiteX13" fmla="*/ 101132 w 288678"/>
              <a:gd name="connsiteY13" fmla="*/ 21888 h 398789"/>
              <a:gd name="connsiteX0" fmla="*/ 106011 w 293557"/>
              <a:gd name="connsiteY0" fmla="*/ 38673 h 415574"/>
              <a:gd name="connsiteX1" fmla="*/ 0 w 293557"/>
              <a:gd name="connsiteY1" fmla="*/ 0 h 415574"/>
              <a:gd name="connsiteX2" fmla="*/ 45360 w 293557"/>
              <a:gd name="connsiteY2" fmla="*/ 159660 h 415574"/>
              <a:gd name="connsiteX3" fmla="*/ 76316 w 293557"/>
              <a:gd name="connsiteY3" fmla="*/ 254910 h 415574"/>
              <a:gd name="connsiteX4" fmla="*/ 106351 w 293557"/>
              <a:gd name="connsiteY4" fmla="*/ 318167 h 415574"/>
              <a:gd name="connsiteX5" fmla="*/ 155901 w 293557"/>
              <a:gd name="connsiteY5" fmla="*/ 391256 h 415574"/>
              <a:gd name="connsiteX6" fmla="*/ 293557 w 293557"/>
              <a:gd name="connsiteY6" fmla="*/ 415574 h 415574"/>
              <a:gd name="connsiteX7" fmla="*/ 283343 w 293557"/>
              <a:gd name="connsiteY7" fmla="*/ 362497 h 415574"/>
              <a:gd name="connsiteX8" fmla="*/ 233362 w 293557"/>
              <a:gd name="connsiteY8" fmla="*/ 276797 h 415574"/>
              <a:gd name="connsiteX9" fmla="*/ 188118 w 293557"/>
              <a:gd name="connsiteY9" fmla="*/ 202978 h 415574"/>
              <a:gd name="connsiteX10" fmla="*/ 157162 w 293557"/>
              <a:gd name="connsiteY10" fmla="*/ 157735 h 415574"/>
              <a:gd name="connsiteX11" fmla="*/ 143995 w 293557"/>
              <a:gd name="connsiteY11" fmla="*/ 126662 h 415574"/>
              <a:gd name="connsiteX12" fmla="*/ 110657 w 293557"/>
              <a:gd name="connsiteY12" fmla="*/ 88563 h 415574"/>
              <a:gd name="connsiteX13" fmla="*/ 106011 w 293557"/>
              <a:gd name="connsiteY13" fmla="*/ 38673 h 415574"/>
              <a:gd name="connsiteX0" fmla="*/ 106011 w 293557"/>
              <a:gd name="connsiteY0" fmla="*/ 38673 h 415574"/>
              <a:gd name="connsiteX1" fmla="*/ 0 w 293557"/>
              <a:gd name="connsiteY1" fmla="*/ 0 h 415574"/>
              <a:gd name="connsiteX2" fmla="*/ 45360 w 293557"/>
              <a:gd name="connsiteY2" fmla="*/ 159660 h 415574"/>
              <a:gd name="connsiteX3" fmla="*/ 76316 w 293557"/>
              <a:gd name="connsiteY3" fmla="*/ 254910 h 415574"/>
              <a:gd name="connsiteX4" fmla="*/ 106351 w 293557"/>
              <a:gd name="connsiteY4" fmla="*/ 318167 h 415574"/>
              <a:gd name="connsiteX5" fmla="*/ 155901 w 293557"/>
              <a:gd name="connsiteY5" fmla="*/ 391256 h 415574"/>
              <a:gd name="connsiteX6" fmla="*/ 293557 w 293557"/>
              <a:gd name="connsiteY6" fmla="*/ 415574 h 415574"/>
              <a:gd name="connsiteX7" fmla="*/ 283343 w 293557"/>
              <a:gd name="connsiteY7" fmla="*/ 362497 h 415574"/>
              <a:gd name="connsiteX8" fmla="*/ 233362 w 293557"/>
              <a:gd name="connsiteY8" fmla="*/ 276797 h 415574"/>
              <a:gd name="connsiteX9" fmla="*/ 188118 w 293557"/>
              <a:gd name="connsiteY9" fmla="*/ 202978 h 415574"/>
              <a:gd name="connsiteX10" fmla="*/ 157162 w 293557"/>
              <a:gd name="connsiteY10" fmla="*/ 157735 h 415574"/>
              <a:gd name="connsiteX11" fmla="*/ 143995 w 293557"/>
              <a:gd name="connsiteY11" fmla="*/ 126662 h 415574"/>
              <a:gd name="connsiteX12" fmla="*/ 112350 w 293557"/>
              <a:gd name="connsiteY12" fmla="*/ 111687 h 415574"/>
              <a:gd name="connsiteX13" fmla="*/ 106011 w 293557"/>
              <a:gd name="connsiteY13" fmla="*/ 38673 h 415574"/>
              <a:gd name="connsiteX0" fmla="*/ 191097 w 378643"/>
              <a:gd name="connsiteY0" fmla="*/ 30318 h 407219"/>
              <a:gd name="connsiteX1" fmla="*/ 0 w 378643"/>
              <a:gd name="connsiteY1" fmla="*/ 0 h 407219"/>
              <a:gd name="connsiteX2" fmla="*/ 130446 w 378643"/>
              <a:gd name="connsiteY2" fmla="*/ 151305 h 407219"/>
              <a:gd name="connsiteX3" fmla="*/ 161402 w 378643"/>
              <a:gd name="connsiteY3" fmla="*/ 246555 h 407219"/>
              <a:gd name="connsiteX4" fmla="*/ 191437 w 378643"/>
              <a:gd name="connsiteY4" fmla="*/ 309812 h 407219"/>
              <a:gd name="connsiteX5" fmla="*/ 240987 w 378643"/>
              <a:gd name="connsiteY5" fmla="*/ 382901 h 407219"/>
              <a:gd name="connsiteX6" fmla="*/ 378643 w 378643"/>
              <a:gd name="connsiteY6" fmla="*/ 407219 h 407219"/>
              <a:gd name="connsiteX7" fmla="*/ 368429 w 378643"/>
              <a:gd name="connsiteY7" fmla="*/ 354142 h 407219"/>
              <a:gd name="connsiteX8" fmla="*/ 318448 w 378643"/>
              <a:gd name="connsiteY8" fmla="*/ 268442 h 407219"/>
              <a:gd name="connsiteX9" fmla="*/ 273204 w 378643"/>
              <a:gd name="connsiteY9" fmla="*/ 194623 h 407219"/>
              <a:gd name="connsiteX10" fmla="*/ 242248 w 378643"/>
              <a:gd name="connsiteY10" fmla="*/ 149380 h 407219"/>
              <a:gd name="connsiteX11" fmla="*/ 229081 w 378643"/>
              <a:gd name="connsiteY11" fmla="*/ 118307 h 407219"/>
              <a:gd name="connsiteX12" fmla="*/ 197436 w 378643"/>
              <a:gd name="connsiteY12" fmla="*/ 103332 h 407219"/>
              <a:gd name="connsiteX13" fmla="*/ 191097 w 378643"/>
              <a:gd name="connsiteY13" fmla="*/ 30318 h 407219"/>
              <a:gd name="connsiteX0" fmla="*/ 412620 w 416512"/>
              <a:gd name="connsiteY0" fmla="*/ 0 h 416743"/>
              <a:gd name="connsiteX1" fmla="*/ 0 w 416512"/>
              <a:gd name="connsiteY1" fmla="*/ 9524 h 416743"/>
              <a:gd name="connsiteX2" fmla="*/ 130446 w 416512"/>
              <a:gd name="connsiteY2" fmla="*/ 160829 h 416743"/>
              <a:gd name="connsiteX3" fmla="*/ 161402 w 416512"/>
              <a:gd name="connsiteY3" fmla="*/ 256079 h 416743"/>
              <a:gd name="connsiteX4" fmla="*/ 191437 w 416512"/>
              <a:gd name="connsiteY4" fmla="*/ 319336 h 416743"/>
              <a:gd name="connsiteX5" fmla="*/ 240987 w 416512"/>
              <a:gd name="connsiteY5" fmla="*/ 392425 h 416743"/>
              <a:gd name="connsiteX6" fmla="*/ 378643 w 416512"/>
              <a:gd name="connsiteY6" fmla="*/ 416743 h 416743"/>
              <a:gd name="connsiteX7" fmla="*/ 368429 w 416512"/>
              <a:gd name="connsiteY7" fmla="*/ 363666 h 416743"/>
              <a:gd name="connsiteX8" fmla="*/ 318448 w 416512"/>
              <a:gd name="connsiteY8" fmla="*/ 277966 h 416743"/>
              <a:gd name="connsiteX9" fmla="*/ 273204 w 416512"/>
              <a:gd name="connsiteY9" fmla="*/ 204147 h 416743"/>
              <a:gd name="connsiteX10" fmla="*/ 242248 w 416512"/>
              <a:gd name="connsiteY10" fmla="*/ 158904 h 416743"/>
              <a:gd name="connsiteX11" fmla="*/ 229081 w 416512"/>
              <a:gd name="connsiteY11" fmla="*/ 127831 h 416743"/>
              <a:gd name="connsiteX12" fmla="*/ 197436 w 416512"/>
              <a:gd name="connsiteY12" fmla="*/ 112856 h 416743"/>
              <a:gd name="connsiteX13" fmla="*/ 412620 w 416512"/>
              <a:gd name="connsiteY13" fmla="*/ 0 h 416743"/>
              <a:gd name="connsiteX0" fmla="*/ 412620 w 416512"/>
              <a:gd name="connsiteY0" fmla="*/ 0 h 416743"/>
              <a:gd name="connsiteX1" fmla="*/ 0 w 416512"/>
              <a:gd name="connsiteY1" fmla="*/ 9524 h 416743"/>
              <a:gd name="connsiteX2" fmla="*/ 130446 w 416512"/>
              <a:gd name="connsiteY2" fmla="*/ 160829 h 416743"/>
              <a:gd name="connsiteX3" fmla="*/ 161402 w 416512"/>
              <a:gd name="connsiteY3" fmla="*/ 256079 h 416743"/>
              <a:gd name="connsiteX4" fmla="*/ 191437 w 416512"/>
              <a:gd name="connsiteY4" fmla="*/ 319336 h 416743"/>
              <a:gd name="connsiteX5" fmla="*/ 240987 w 416512"/>
              <a:gd name="connsiteY5" fmla="*/ 392425 h 416743"/>
              <a:gd name="connsiteX6" fmla="*/ 378643 w 416512"/>
              <a:gd name="connsiteY6" fmla="*/ 416743 h 416743"/>
              <a:gd name="connsiteX7" fmla="*/ 368429 w 416512"/>
              <a:gd name="connsiteY7" fmla="*/ 363666 h 416743"/>
              <a:gd name="connsiteX8" fmla="*/ 318448 w 416512"/>
              <a:gd name="connsiteY8" fmla="*/ 277966 h 416743"/>
              <a:gd name="connsiteX9" fmla="*/ 273204 w 416512"/>
              <a:gd name="connsiteY9" fmla="*/ 204147 h 416743"/>
              <a:gd name="connsiteX10" fmla="*/ 242248 w 416512"/>
              <a:gd name="connsiteY10" fmla="*/ 158904 h 416743"/>
              <a:gd name="connsiteX11" fmla="*/ 197436 w 416512"/>
              <a:gd name="connsiteY11" fmla="*/ 112856 h 416743"/>
              <a:gd name="connsiteX12" fmla="*/ 412620 w 416512"/>
              <a:gd name="connsiteY12" fmla="*/ 0 h 416743"/>
              <a:gd name="connsiteX0" fmla="*/ 412620 w 452995"/>
              <a:gd name="connsiteY0" fmla="*/ 0 h 416743"/>
              <a:gd name="connsiteX1" fmla="*/ 0 w 452995"/>
              <a:gd name="connsiteY1" fmla="*/ 9524 h 416743"/>
              <a:gd name="connsiteX2" fmla="*/ 130446 w 452995"/>
              <a:gd name="connsiteY2" fmla="*/ 160829 h 416743"/>
              <a:gd name="connsiteX3" fmla="*/ 161402 w 452995"/>
              <a:gd name="connsiteY3" fmla="*/ 256079 h 416743"/>
              <a:gd name="connsiteX4" fmla="*/ 191437 w 452995"/>
              <a:gd name="connsiteY4" fmla="*/ 319336 h 416743"/>
              <a:gd name="connsiteX5" fmla="*/ 240987 w 452995"/>
              <a:gd name="connsiteY5" fmla="*/ 392425 h 416743"/>
              <a:gd name="connsiteX6" fmla="*/ 378643 w 452995"/>
              <a:gd name="connsiteY6" fmla="*/ 416743 h 416743"/>
              <a:gd name="connsiteX7" fmla="*/ 368429 w 452995"/>
              <a:gd name="connsiteY7" fmla="*/ 363666 h 416743"/>
              <a:gd name="connsiteX8" fmla="*/ 318448 w 452995"/>
              <a:gd name="connsiteY8" fmla="*/ 277966 h 416743"/>
              <a:gd name="connsiteX9" fmla="*/ 273204 w 452995"/>
              <a:gd name="connsiteY9" fmla="*/ 204147 h 416743"/>
              <a:gd name="connsiteX10" fmla="*/ 242248 w 452995"/>
              <a:gd name="connsiteY10" fmla="*/ 158904 h 416743"/>
              <a:gd name="connsiteX11" fmla="*/ 412620 w 452995"/>
              <a:gd name="connsiteY11" fmla="*/ 0 h 416743"/>
              <a:gd name="connsiteX0" fmla="*/ 412620 w 452995"/>
              <a:gd name="connsiteY0" fmla="*/ 0 h 416743"/>
              <a:gd name="connsiteX1" fmla="*/ 0 w 452995"/>
              <a:gd name="connsiteY1" fmla="*/ 9524 h 416743"/>
              <a:gd name="connsiteX2" fmla="*/ 130446 w 452995"/>
              <a:gd name="connsiteY2" fmla="*/ 160829 h 416743"/>
              <a:gd name="connsiteX3" fmla="*/ 161402 w 452995"/>
              <a:gd name="connsiteY3" fmla="*/ 256079 h 416743"/>
              <a:gd name="connsiteX4" fmla="*/ 191437 w 452995"/>
              <a:gd name="connsiteY4" fmla="*/ 319336 h 416743"/>
              <a:gd name="connsiteX5" fmla="*/ 240987 w 452995"/>
              <a:gd name="connsiteY5" fmla="*/ 392425 h 416743"/>
              <a:gd name="connsiteX6" fmla="*/ 378643 w 452995"/>
              <a:gd name="connsiteY6" fmla="*/ 416743 h 416743"/>
              <a:gd name="connsiteX7" fmla="*/ 368429 w 452995"/>
              <a:gd name="connsiteY7" fmla="*/ 363666 h 416743"/>
              <a:gd name="connsiteX8" fmla="*/ 318448 w 452995"/>
              <a:gd name="connsiteY8" fmla="*/ 277966 h 416743"/>
              <a:gd name="connsiteX9" fmla="*/ 242248 w 452995"/>
              <a:gd name="connsiteY9" fmla="*/ 158904 h 416743"/>
              <a:gd name="connsiteX10" fmla="*/ 412620 w 452995"/>
              <a:gd name="connsiteY10" fmla="*/ 0 h 416743"/>
              <a:gd name="connsiteX0" fmla="*/ 412620 w 452995"/>
              <a:gd name="connsiteY0" fmla="*/ 0 h 416743"/>
              <a:gd name="connsiteX1" fmla="*/ 0 w 452995"/>
              <a:gd name="connsiteY1" fmla="*/ 9524 h 416743"/>
              <a:gd name="connsiteX2" fmla="*/ 130446 w 452995"/>
              <a:gd name="connsiteY2" fmla="*/ 160829 h 416743"/>
              <a:gd name="connsiteX3" fmla="*/ 161402 w 452995"/>
              <a:gd name="connsiteY3" fmla="*/ 256079 h 416743"/>
              <a:gd name="connsiteX4" fmla="*/ 191437 w 452995"/>
              <a:gd name="connsiteY4" fmla="*/ 319336 h 416743"/>
              <a:gd name="connsiteX5" fmla="*/ 240987 w 452995"/>
              <a:gd name="connsiteY5" fmla="*/ 392425 h 416743"/>
              <a:gd name="connsiteX6" fmla="*/ 378643 w 452995"/>
              <a:gd name="connsiteY6" fmla="*/ 416743 h 416743"/>
              <a:gd name="connsiteX7" fmla="*/ 368429 w 452995"/>
              <a:gd name="connsiteY7" fmla="*/ 363666 h 416743"/>
              <a:gd name="connsiteX8" fmla="*/ 318448 w 452995"/>
              <a:gd name="connsiteY8" fmla="*/ 277966 h 416743"/>
              <a:gd name="connsiteX9" fmla="*/ 403667 w 452995"/>
              <a:gd name="connsiteY9" fmla="*/ 123252 h 416743"/>
              <a:gd name="connsiteX10" fmla="*/ 412620 w 452995"/>
              <a:gd name="connsiteY10" fmla="*/ 0 h 416743"/>
              <a:gd name="connsiteX0" fmla="*/ 412620 w 412620"/>
              <a:gd name="connsiteY0" fmla="*/ 0 h 416743"/>
              <a:gd name="connsiteX1" fmla="*/ 0 w 412620"/>
              <a:gd name="connsiteY1" fmla="*/ 9524 h 416743"/>
              <a:gd name="connsiteX2" fmla="*/ 130446 w 412620"/>
              <a:gd name="connsiteY2" fmla="*/ 160829 h 416743"/>
              <a:gd name="connsiteX3" fmla="*/ 161402 w 412620"/>
              <a:gd name="connsiteY3" fmla="*/ 256079 h 416743"/>
              <a:gd name="connsiteX4" fmla="*/ 191437 w 412620"/>
              <a:gd name="connsiteY4" fmla="*/ 319336 h 416743"/>
              <a:gd name="connsiteX5" fmla="*/ 240987 w 412620"/>
              <a:gd name="connsiteY5" fmla="*/ 392425 h 416743"/>
              <a:gd name="connsiteX6" fmla="*/ 378643 w 412620"/>
              <a:gd name="connsiteY6" fmla="*/ 416743 h 416743"/>
              <a:gd name="connsiteX7" fmla="*/ 368429 w 412620"/>
              <a:gd name="connsiteY7" fmla="*/ 363666 h 416743"/>
              <a:gd name="connsiteX8" fmla="*/ 318448 w 412620"/>
              <a:gd name="connsiteY8" fmla="*/ 277966 h 416743"/>
              <a:gd name="connsiteX9" fmla="*/ 403667 w 412620"/>
              <a:gd name="connsiteY9" fmla="*/ 123252 h 416743"/>
              <a:gd name="connsiteX10" fmla="*/ 412620 w 412620"/>
              <a:gd name="connsiteY10" fmla="*/ 0 h 416743"/>
              <a:gd name="connsiteX0" fmla="*/ 412620 w 435353"/>
              <a:gd name="connsiteY0" fmla="*/ 0 h 416743"/>
              <a:gd name="connsiteX1" fmla="*/ 0 w 435353"/>
              <a:gd name="connsiteY1" fmla="*/ 9524 h 416743"/>
              <a:gd name="connsiteX2" fmla="*/ 130446 w 435353"/>
              <a:gd name="connsiteY2" fmla="*/ 160829 h 416743"/>
              <a:gd name="connsiteX3" fmla="*/ 161402 w 435353"/>
              <a:gd name="connsiteY3" fmla="*/ 256079 h 416743"/>
              <a:gd name="connsiteX4" fmla="*/ 191437 w 435353"/>
              <a:gd name="connsiteY4" fmla="*/ 319336 h 416743"/>
              <a:gd name="connsiteX5" fmla="*/ 240987 w 435353"/>
              <a:gd name="connsiteY5" fmla="*/ 392425 h 416743"/>
              <a:gd name="connsiteX6" fmla="*/ 378643 w 435353"/>
              <a:gd name="connsiteY6" fmla="*/ 416743 h 416743"/>
              <a:gd name="connsiteX7" fmla="*/ 368429 w 435353"/>
              <a:gd name="connsiteY7" fmla="*/ 363666 h 416743"/>
              <a:gd name="connsiteX8" fmla="*/ 318448 w 435353"/>
              <a:gd name="connsiteY8" fmla="*/ 277966 h 416743"/>
              <a:gd name="connsiteX9" fmla="*/ 435353 w 435353"/>
              <a:gd name="connsiteY9" fmla="*/ 59025 h 416743"/>
              <a:gd name="connsiteX10" fmla="*/ 412620 w 435353"/>
              <a:gd name="connsiteY10" fmla="*/ 0 h 416743"/>
              <a:gd name="connsiteX0" fmla="*/ 412620 w 435353"/>
              <a:gd name="connsiteY0" fmla="*/ 0 h 416743"/>
              <a:gd name="connsiteX1" fmla="*/ 0 w 435353"/>
              <a:gd name="connsiteY1" fmla="*/ 9524 h 416743"/>
              <a:gd name="connsiteX2" fmla="*/ 130446 w 435353"/>
              <a:gd name="connsiteY2" fmla="*/ 160829 h 416743"/>
              <a:gd name="connsiteX3" fmla="*/ 161402 w 435353"/>
              <a:gd name="connsiteY3" fmla="*/ 256079 h 416743"/>
              <a:gd name="connsiteX4" fmla="*/ 191437 w 435353"/>
              <a:gd name="connsiteY4" fmla="*/ 319336 h 416743"/>
              <a:gd name="connsiteX5" fmla="*/ 240987 w 435353"/>
              <a:gd name="connsiteY5" fmla="*/ 392425 h 416743"/>
              <a:gd name="connsiteX6" fmla="*/ 378643 w 435353"/>
              <a:gd name="connsiteY6" fmla="*/ 416743 h 416743"/>
              <a:gd name="connsiteX7" fmla="*/ 368429 w 435353"/>
              <a:gd name="connsiteY7" fmla="*/ 363666 h 416743"/>
              <a:gd name="connsiteX8" fmla="*/ 435353 w 435353"/>
              <a:gd name="connsiteY8" fmla="*/ 59025 h 416743"/>
              <a:gd name="connsiteX9" fmla="*/ 412620 w 435353"/>
              <a:gd name="connsiteY9" fmla="*/ 0 h 416743"/>
              <a:gd name="connsiteX0" fmla="*/ 412620 w 435353"/>
              <a:gd name="connsiteY0" fmla="*/ 0 h 416743"/>
              <a:gd name="connsiteX1" fmla="*/ 0 w 435353"/>
              <a:gd name="connsiteY1" fmla="*/ 9524 h 416743"/>
              <a:gd name="connsiteX2" fmla="*/ 130446 w 435353"/>
              <a:gd name="connsiteY2" fmla="*/ 160829 h 416743"/>
              <a:gd name="connsiteX3" fmla="*/ 161402 w 435353"/>
              <a:gd name="connsiteY3" fmla="*/ 256079 h 416743"/>
              <a:gd name="connsiteX4" fmla="*/ 191437 w 435353"/>
              <a:gd name="connsiteY4" fmla="*/ 319336 h 416743"/>
              <a:gd name="connsiteX5" fmla="*/ 240987 w 435353"/>
              <a:gd name="connsiteY5" fmla="*/ 392425 h 416743"/>
              <a:gd name="connsiteX6" fmla="*/ 378643 w 435353"/>
              <a:gd name="connsiteY6" fmla="*/ 416743 h 416743"/>
              <a:gd name="connsiteX7" fmla="*/ 435353 w 435353"/>
              <a:gd name="connsiteY7" fmla="*/ 59025 h 416743"/>
              <a:gd name="connsiteX8" fmla="*/ 412620 w 435353"/>
              <a:gd name="connsiteY8" fmla="*/ 0 h 416743"/>
              <a:gd name="connsiteX0" fmla="*/ 412620 w 435353"/>
              <a:gd name="connsiteY0" fmla="*/ 0 h 392425"/>
              <a:gd name="connsiteX1" fmla="*/ 0 w 435353"/>
              <a:gd name="connsiteY1" fmla="*/ 9524 h 392425"/>
              <a:gd name="connsiteX2" fmla="*/ 130446 w 435353"/>
              <a:gd name="connsiteY2" fmla="*/ 160829 h 392425"/>
              <a:gd name="connsiteX3" fmla="*/ 161402 w 435353"/>
              <a:gd name="connsiteY3" fmla="*/ 256079 h 392425"/>
              <a:gd name="connsiteX4" fmla="*/ 191437 w 435353"/>
              <a:gd name="connsiteY4" fmla="*/ 319336 h 392425"/>
              <a:gd name="connsiteX5" fmla="*/ 240987 w 435353"/>
              <a:gd name="connsiteY5" fmla="*/ 392425 h 392425"/>
              <a:gd name="connsiteX6" fmla="*/ 435353 w 435353"/>
              <a:gd name="connsiteY6" fmla="*/ 59025 h 392425"/>
              <a:gd name="connsiteX7" fmla="*/ 412620 w 435353"/>
              <a:gd name="connsiteY7" fmla="*/ 0 h 392425"/>
              <a:gd name="connsiteX0" fmla="*/ 412620 w 435353"/>
              <a:gd name="connsiteY0" fmla="*/ 0 h 392425"/>
              <a:gd name="connsiteX1" fmla="*/ 0 w 435353"/>
              <a:gd name="connsiteY1" fmla="*/ 9524 h 392425"/>
              <a:gd name="connsiteX2" fmla="*/ 161402 w 435353"/>
              <a:gd name="connsiteY2" fmla="*/ 256079 h 392425"/>
              <a:gd name="connsiteX3" fmla="*/ 191437 w 435353"/>
              <a:gd name="connsiteY3" fmla="*/ 319336 h 392425"/>
              <a:gd name="connsiteX4" fmla="*/ 240987 w 435353"/>
              <a:gd name="connsiteY4" fmla="*/ 392425 h 392425"/>
              <a:gd name="connsiteX5" fmla="*/ 435353 w 435353"/>
              <a:gd name="connsiteY5" fmla="*/ 59025 h 392425"/>
              <a:gd name="connsiteX6" fmla="*/ 412620 w 435353"/>
              <a:gd name="connsiteY6" fmla="*/ 0 h 392425"/>
              <a:gd name="connsiteX0" fmla="*/ 412620 w 435353"/>
              <a:gd name="connsiteY0" fmla="*/ 0 h 392425"/>
              <a:gd name="connsiteX1" fmla="*/ 0 w 435353"/>
              <a:gd name="connsiteY1" fmla="*/ 9524 h 392425"/>
              <a:gd name="connsiteX2" fmla="*/ 191437 w 435353"/>
              <a:gd name="connsiteY2" fmla="*/ 319336 h 392425"/>
              <a:gd name="connsiteX3" fmla="*/ 240987 w 435353"/>
              <a:gd name="connsiteY3" fmla="*/ 392425 h 392425"/>
              <a:gd name="connsiteX4" fmla="*/ 435353 w 435353"/>
              <a:gd name="connsiteY4" fmla="*/ 59025 h 392425"/>
              <a:gd name="connsiteX5" fmla="*/ 412620 w 435353"/>
              <a:gd name="connsiteY5" fmla="*/ 0 h 392425"/>
              <a:gd name="connsiteX0" fmla="*/ 412620 w 435353"/>
              <a:gd name="connsiteY0" fmla="*/ 0 h 392425"/>
              <a:gd name="connsiteX1" fmla="*/ 0 w 435353"/>
              <a:gd name="connsiteY1" fmla="*/ 9524 h 392425"/>
              <a:gd name="connsiteX2" fmla="*/ 240987 w 435353"/>
              <a:gd name="connsiteY2" fmla="*/ 392425 h 392425"/>
              <a:gd name="connsiteX3" fmla="*/ 435353 w 435353"/>
              <a:gd name="connsiteY3" fmla="*/ 59025 h 392425"/>
              <a:gd name="connsiteX4" fmla="*/ 412620 w 435353"/>
              <a:gd name="connsiteY4" fmla="*/ 0 h 392425"/>
              <a:gd name="connsiteX0" fmla="*/ 412620 w 435353"/>
              <a:gd name="connsiteY0" fmla="*/ 0 h 83593"/>
              <a:gd name="connsiteX1" fmla="*/ 0 w 435353"/>
              <a:gd name="connsiteY1" fmla="*/ 9524 h 83593"/>
              <a:gd name="connsiteX2" fmla="*/ 19025 w 435353"/>
              <a:gd name="connsiteY2" fmla="*/ 83593 h 83593"/>
              <a:gd name="connsiteX3" fmla="*/ 435353 w 435353"/>
              <a:gd name="connsiteY3" fmla="*/ 59025 h 83593"/>
              <a:gd name="connsiteX4" fmla="*/ 412620 w 435353"/>
              <a:gd name="connsiteY4" fmla="*/ 0 h 83593"/>
              <a:gd name="connsiteX0" fmla="*/ 412620 w 435353"/>
              <a:gd name="connsiteY0" fmla="*/ 0 h 83593"/>
              <a:gd name="connsiteX1" fmla="*/ 0 w 435353"/>
              <a:gd name="connsiteY1" fmla="*/ 9524 h 83593"/>
              <a:gd name="connsiteX2" fmla="*/ 19025 w 435353"/>
              <a:gd name="connsiteY2" fmla="*/ 83593 h 83593"/>
              <a:gd name="connsiteX3" fmla="*/ 133987 w 435353"/>
              <a:gd name="connsiteY3" fmla="*/ 67313 h 83593"/>
              <a:gd name="connsiteX4" fmla="*/ 435353 w 435353"/>
              <a:gd name="connsiteY4" fmla="*/ 59025 h 83593"/>
              <a:gd name="connsiteX5" fmla="*/ 412620 w 435353"/>
              <a:gd name="connsiteY5" fmla="*/ 0 h 83593"/>
              <a:gd name="connsiteX0" fmla="*/ 412620 w 435353"/>
              <a:gd name="connsiteY0" fmla="*/ 0 h 86613"/>
              <a:gd name="connsiteX1" fmla="*/ 0 w 435353"/>
              <a:gd name="connsiteY1" fmla="*/ 9524 h 86613"/>
              <a:gd name="connsiteX2" fmla="*/ 20236 w 435353"/>
              <a:gd name="connsiteY2" fmla="*/ 86613 h 86613"/>
              <a:gd name="connsiteX3" fmla="*/ 133987 w 435353"/>
              <a:gd name="connsiteY3" fmla="*/ 67313 h 86613"/>
              <a:gd name="connsiteX4" fmla="*/ 435353 w 435353"/>
              <a:gd name="connsiteY4" fmla="*/ 59025 h 86613"/>
              <a:gd name="connsiteX5" fmla="*/ 412620 w 435353"/>
              <a:gd name="connsiteY5" fmla="*/ 0 h 86613"/>
              <a:gd name="connsiteX0" fmla="*/ 412620 w 435353"/>
              <a:gd name="connsiteY0" fmla="*/ 0 h 77727"/>
              <a:gd name="connsiteX1" fmla="*/ 0 w 435353"/>
              <a:gd name="connsiteY1" fmla="*/ 9524 h 77727"/>
              <a:gd name="connsiteX2" fmla="*/ 30972 w 435353"/>
              <a:gd name="connsiteY2" fmla="*/ 77727 h 77727"/>
              <a:gd name="connsiteX3" fmla="*/ 133987 w 435353"/>
              <a:gd name="connsiteY3" fmla="*/ 67313 h 77727"/>
              <a:gd name="connsiteX4" fmla="*/ 435353 w 435353"/>
              <a:gd name="connsiteY4" fmla="*/ 59025 h 77727"/>
              <a:gd name="connsiteX5" fmla="*/ 412620 w 435353"/>
              <a:gd name="connsiteY5" fmla="*/ 0 h 7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353" h="77727">
                <a:moveTo>
                  <a:pt x="412620" y="0"/>
                </a:moveTo>
                <a:lnTo>
                  <a:pt x="0" y="9524"/>
                </a:lnTo>
                <a:lnTo>
                  <a:pt x="30972" y="77727"/>
                </a:lnTo>
                <a:lnTo>
                  <a:pt x="133987" y="67313"/>
                </a:lnTo>
                <a:lnTo>
                  <a:pt x="435353" y="59025"/>
                </a:lnTo>
                <a:lnTo>
                  <a:pt x="412620" y="0"/>
                </a:lnTo>
                <a:close/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684" rIns="91371" bIns="4568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3" name="자유형 32"/>
          <p:cNvSpPr/>
          <p:nvPr/>
        </p:nvSpPr>
        <p:spPr bwMode="auto">
          <a:xfrm>
            <a:off x="5869781" y="6893718"/>
            <a:ext cx="359569" cy="434849"/>
          </a:xfrm>
          <a:custGeom>
            <a:avLst/>
            <a:gdLst>
              <a:gd name="connsiteX0" fmla="*/ 135731 w 216693"/>
              <a:gd name="connsiteY0" fmla="*/ 0 h 302419"/>
              <a:gd name="connsiteX1" fmla="*/ 78581 w 216693"/>
              <a:gd name="connsiteY1" fmla="*/ 35719 h 302419"/>
              <a:gd name="connsiteX2" fmla="*/ 0 w 216693"/>
              <a:gd name="connsiteY2" fmla="*/ 61912 h 302419"/>
              <a:gd name="connsiteX3" fmla="*/ 40481 w 216693"/>
              <a:gd name="connsiteY3" fmla="*/ 204787 h 302419"/>
              <a:gd name="connsiteX4" fmla="*/ 80962 w 216693"/>
              <a:gd name="connsiteY4" fmla="*/ 302419 h 302419"/>
              <a:gd name="connsiteX5" fmla="*/ 216693 w 216693"/>
              <a:gd name="connsiteY5" fmla="*/ 223837 h 302419"/>
              <a:gd name="connsiteX6" fmla="*/ 135731 w 216693"/>
              <a:gd name="connsiteY6" fmla="*/ 0 h 302419"/>
              <a:gd name="connsiteX0" fmla="*/ 135731 w 216693"/>
              <a:gd name="connsiteY0" fmla="*/ 0 h 302419"/>
              <a:gd name="connsiteX1" fmla="*/ 78581 w 216693"/>
              <a:gd name="connsiteY1" fmla="*/ 35719 h 302419"/>
              <a:gd name="connsiteX2" fmla="*/ 0 w 216693"/>
              <a:gd name="connsiteY2" fmla="*/ 61912 h 302419"/>
              <a:gd name="connsiteX3" fmla="*/ 40481 w 216693"/>
              <a:gd name="connsiteY3" fmla="*/ 204787 h 302419"/>
              <a:gd name="connsiteX4" fmla="*/ 80962 w 216693"/>
              <a:gd name="connsiteY4" fmla="*/ 302419 h 302419"/>
              <a:gd name="connsiteX5" fmla="*/ 216693 w 216693"/>
              <a:gd name="connsiteY5" fmla="*/ 223837 h 302419"/>
              <a:gd name="connsiteX6" fmla="*/ 145372 w 216693"/>
              <a:gd name="connsiteY6" fmla="*/ 3551 h 302419"/>
              <a:gd name="connsiteX7" fmla="*/ 135731 w 216693"/>
              <a:gd name="connsiteY7" fmla="*/ 0 h 302419"/>
              <a:gd name="connsiteX0" fmla="*/ 104659 w 216693"/>
              <a:gd name="connsiteY0" fmla="*/ 0 h 339308"/>
              <a:gd name="connsiteX1" fmla="*/ 78581 w 216693"/>
              <a:gd name="connsiteY1" fmla="*/ 72608 h 339308"/>
              <a:gd name="connsiteX2" fmla="*/ 0 w 216693"/>
              <a:gd name="connsiteY2" fmla="*/ 98801 h 339308"/>
              <a:gd name="connsiteX3" fmla="*/ 40481 w 216693"/>
              <a:gd name="connsiteY3" fmla="*/ 241676 h 339308"/>
              <a:gd name="connsiteX4" fmla="*/ 80962 w 216693"/>
              <a:gd name="connsiteY4" fmla="*/ 339308 h 339308"/>
              <a:gd name="connsiteX5" fmla="*/ 216693 w 216693"/>
              <a:gd name="connsiteY5" fmla="*/ 260726 h 339308"/>
              <a:gd name="connsiteX6" fmla="*/ 145372 w 216693"/>
              <a:gd name="connsiteY6" fmla="*/ 40440 h 339308"/>
              <a:gd name="connsiteX7" fmla="*/ 104659 w 216693"/>
              <a:gd name="connsiteY7" fmla="*/ 0 h 339308"/>
              <a:gd name="connsiteX0" fmla="*/ 104659 w 216693"/>
              <a:gd name="connsiteY0" fmla="*/ 0 h 339308"/>
              <a:gd name="connsiteX1" fmla="*/ 78581 w 216693"/>
              <a:gd name="connsiteY1" fmla="*/ 72608 h 339308"/>
              <a:gd name="connsiteX2" fmla="*/ 0 w 216693"/>
              <a:gd name="connsiteY2" fmla="*/ 98801 h 339308"/>
              <a:gd name="connsiteX3" fmla="*/ 40481 w 216693"/>
              <a:gd name="connsiteY3" fmla="*/ 241676 h 339308"/>
              <a:gd name="connsiteX4" fmla="*/ 80962 w 216693"/>
              <a:gd name="connsiteY4" fmla="*/ 339308 h 339308"/>
              <a:gd name="connsiteX5" fmla="*/ 216693 w 216693"/>
              <a:gd name="connsiteY5" fmla="*/ 260726 h 339308"/>
              <a:gd name="connsiteX6" fmla="*/ 154781 w 216693"/>
              <a:gd name="connsiteY6" fmla="*/ 36889 h 339308"/>
              <a:gd name="connsiteX7" fmla="*/ 104659 w 216693"/>
              <a:gd name="connsiteY7" fmla="*/ 0 h 339308"/>
              <a:gd name="connsiteX0" fmla="*/ 128928 w 216693"/>
              <a:gd name="connsiteY0" fmla="*/ 2995 h 302419"/>
              <a:gd name="connsiteX1" fmla="*/ 78581 w 216693"/>
              <a:gd name="connsiteY1" fmla="*/ 35719 h 302419"/>
              <a:gd name="connsiteX2" fmla="*/ 0 w 216693"/>
              <a:gd name="connsiteY2" fmla="*/ 61912 h 302419"/>
              <a:gd name="connsiteX3" fmla="*/ 40481 w 216693"/>
              <a:gd name="connsiteY3" fmla="*/ 204787 h 302419"/>
              <a:gd name="connsiteX4" fmla="*/ 80962 w 216693"/>
              <a:gd name="connsiteY4" fmla="*/ 302419 h 302419"/>
              <a:gd name="connsiteX5" fmla="*/ 216693 w 216693"/>
              <a:gd name="connsiteY5" fmla="*/ 223837 h 302419"/>
              <a:gd name="connsiteX6" fmla="*/ 154781 w 216693"/>
              <a:gd name="connsiteY6" fmla="*/ 0 h 302419"/>
              <a:gd name="connsiteX7" fmla="*/ 128928 w 216693"/>
              <a:gd name="connsiteY7" fmla="*/ 2995 h 302419"/>
              <a:gd name="connsiteX0" fmla="*/ 128928 w 216693"/>
              <a:gd name="connsiteY0" fmla="*/ 2995 h 300037"/>
              <a:gd name="connsiteX1" fmla="*/ 78581 w 216693"/>
              <a:gd name="connsiteY1" fmla="*/ 35719 h 300037"/>
              <a:gd name="connsiteX2" fmla="*/ 0 w 216693"/>
              <a:gd name="connsiteY2" fmla="*/ 61912 h 300037"/>
              <a:gd name="connsiteX3" fmla="*/ 40481 w 216693"/>
              <a:gd name="connsiteY3" fmla="*/ 204787 h 300037"/>
              <a:gd name="connsiteX4" fmla="*/ 71437 w 216693"/>
              <a:gd name="connsiteY4" fmla="*/ 300037 h 300037"/>
              <a:gd name="connsiteX5" fmla="*/ 216693 w 216693"/>
              <a:gd name="connsiteY5" fmla="*/ 223837 h 300037"/>
              <a:gd name="connsiteX6" fmla="*/ 154781 w 216693"/>
              <a:gd name="connsiteY6" fmla="*/ 0 h 300037"/>
              <a:gd name="connsiteX7" fmla="*/ 128928 w 216693"/>
              <a:gd name="connsiteY7" fmla="*/ 2995 h 300037"/>
              <a:gd name="connsiteX0" fmla="*/ 128928 w 216693"/>
              <a:gd name="connsiteY0" fmla="*/ 2995 h 300037"/>
              <a:gd name="connsiteX1" fmla="*/ 78581 w 216693"/>
              <a:gd name="connsiteY1" fmla="*/ 35719 h 300037"/>
              <a:gd name="connsiteX2" fmla="*/ 0 w 216693"/>
              <a:gd name="connsiteY2" fmla="*/ 61912 h 300037"/>
              <a:gd name="connsiteX3" fmla="*/ 40481 w 216693"/>
              <a:gd name="connsiteY3" fmla="*/ 204787 h 300037"/>
              <a:gd name="connsiteX4" fmla="*/ 71437 w 216693"/>
              <a:gd name="connsiteY4" fmla="*/ 300037 h 300037"/>
              <a:gd name="connsiteX5" fmla="*/ 145372 w 216693"/>
              <a:gd name="connsiteY5" fmla="*/ 219581 h 300037"/>
              <a:gd name="connsiteX6" fmla="*/ 216693 w 216693"/>
              <a:gd name="connsiteY6" fmla="*/ 223837 h 300037"/>
              <a:gd name="connsiteX7" fmla="*/ 154781 w 216693"/>
              <a:gd name="connsiteY7" fmla="*/ 0 h 300037"/>
              <a:gd name="connsiteX8" fmla="*/ 128928 w 216693"/>
              <a:gd name="connsiteY8" fmla="*/ 2995 h 300037"/>
              <a:gd name="connsiteX0" fmla="*/ 128928 w 216693"/>
              <a:gd name="connsiteY0" fmla="*/ 2995 h 300037"/>
              <a:gd name="connsiteX1" fmla="*/ 78581 w 216693"/>
              <a:gd name="connsiteY1" fmla="*/ 35719 h 300037"/>
              <a:gd name="connsiteX2" fmla="*/ 0 w 216693"/>
              <a:gd name="connsiteY2" fmla="*/ 61912 h 300037"/>
              <a:gd name="connsiteX3" fmla="*/ 40481 w 216693"/>
              <a:gd name="connsiteY3" fmla="*/ 204787 h 300037"/>
              <a:gd name="connsiteX4" fmla="*/ 71437 w 216693"/>
              <a:gd name="connsiteY4" fmla="*/ 300037 h 300037"/>
              <a:gd name="connsiteX5" fmla="*/ 138568 w 216693"/>
              <a:gd name="connsiteY5" fmla="*/ 253715 h 300037"/>
              <a:gd name="connsiteX6" fmla="*/ 145372 w 216693"/>
              <a:gd name="connsiteY6" fmla="*/ 219581 h 300037"/>
              <a:gd name="connsiteX7" fmla="*/ 216693 w 216693"/>
              <a:gd name="connsiteY7" fmla="*/ 223837 h 300037"/>
              <a:gd name="connsiteX8" fmla="*/ 154781 w 216693"/>
              <a:gd name="connsiteY8" fmla="*/ 0 h 300037"/>
              <a:gd name="connsiteX9" fmla="*/ 128928 w 216693"/>
              <a:gd name="connsiteY9" fmla="*/ 2995 h 300037"/>
              <a:gd name="connsiteX0" fmla="*/ 128928 w 216693"/>
              <a:gd name="connsiteY0" fmla="*/ 2995 h 300037"/>
              <a:gd name="connsiteX1" fmla="*/ 78581 w 216693"/>
              <a:gd name="connsiteY1" fmla="*/ 35719 h 300037"/>
              <a:gd name="connsiteX2" fmla="*/ 0 w 216693"/>
              <a:gd name="connsiteY2" fmla="*/ 61912 h 300037"/>
              <a:gd name="connsiteX3" fmla="*/ 40481 w 216693"/>
              <a:gd name="connsiteY3" fmla="*/ 204787 h 300037"/>
              <a:gd name="connsiteX4" fmla="*/ 71437 w 216693"/>
              <a:gd name="connsiteY4" fmla="*/ 300037 h 300037"/>
              <a:gd name="connsiteX5" fmla="*/ 114639 w 216693"/>
              <a:gd name="connsiteY5" fmla="*/ 274640 h 300037"/>
              <a:gd name="connsiteX6" fmla="*/ 145372 w 216693"/>
              <a:gd name="connsiteY6" fmla="*/ 219581 h 300037"/>
              <a:gd name="connsiteX7" fmla="*/ 216693 w 216693"/>
              <a:gd name="connsiteY7" fmla="*/ 223837 h 300037"/>
              <a:gd name="connsiteX8" fmla="*/ 154781 w 216693"/>
              <a:gd name="connsiteY8" fmla="*/ 0 h 300037"/>
              <a:gd name="connsiteX9" fmla="*/ 128928 w 216693"/>
              <a:gd name="connsiteY9" fmla="*/ 2995 h 300037"/>
              <a:gd name="connsiteX0" fmla="*/ 128928 w 216693"/>
              <a:gd name="connsiteY0" fmla="*/ 2995 h 300037"/>
              <a:gd name="connsiteX1" fmla="*/ 78581 w 216693"/>
              <a:gd name="connsiteY1" fmla="*/ 35719 h 300037"/>
              <a:gd name="connsiteX2" fmla="*/ 0 w 216693"/>
              <a:gd name="connsiteY2" fmla="*/ 61912 h 300037"/>
              <a:gd name="connsiteX3" fmla="*/ 40481 w 216693"/>
              <a:gd name="connsiteY3" fmla="*/ 204787 h 300037"/>
              <a:gd name="connsiteX4" fmla="*/ 71437 w 216693"/>
              <a:gd name="connsiteY4" fmla="*/ 300037 h 300037"/>
              <a:gd name="connsiteX5" fmla="*/ 114639 w 216693"/>
              <a:gd name="connsiteY5" fmla="*/ 274640 h 300037"/>
              <a:gd name="connsiteX6" fmla="*/ 159543 w 216693"/>
              <a:gd name="connsiteY6" fmla="*/ 245269 h 300037"/>
              <a:gd name="connsiteX7" fmla="*/ 216693 w 216693"/>
              <a:gd name="connsiteY7" fmla="*/ 223837 h 300037"/>
              <a:gd name="connsiteX8" fmla="*/ 154781 w 216693"/>
              <a:gd name="connsiteY8" fmla="*/ 0 h 300037"/>
              <a:gd name="connsiteX9" fmla="*/ 128928 w 216693"/>
              <a:gd name="connsiteY9" fmla="*/ 2995 h 300037"/>
              <a:gd name="connsiteX0" fmla="*/ 128928 w 216693"/>
              <a:gd name="connsiteY0" fmla="*/ 2995 h 300037"/>
              <a:gd name="connsiteX1" fmla="*/ 78581 w 216693"/>
              <a:gd name="connsiteY1" fmla="*/ 35719 h 300037"/>
              <a:gd name="connsiteX2" fmla="*/ 0 w 216693"/>
              <a:gd name="connsiteY2" fmla="*/ 61912 h 300037"/>
              <a:gd name="connsiteX3" fmla="*/ 40481 w 216693"/>
              <a:gd name="connsiteY3" fmla="*/ 204787 h 300037"/>
              <a:gd name="connsiteX4" fmla="*/ 71437 w 216693"/>
              <a:gd name="connsiteY4" fmla="*/ 300037 h 300037"/>
              <a:gd name="connsiteX5" fmla="*/ 114639 w 216693"/>
              <a:gd name="connsiteY5" fmla="*/ 274640 h 300037"/>
              <a:gd name="connsiteX6" fmla="*/ 135614 w 216693"/>
              <a:gd name="connsiteY6" fmla="*/ 251907 h 300037"/>
              <a:gd name="connsiteX7" fmla="*/ 216693 w 216693"/>
              <a:gd name="connsiteY7" fmla="*/ 223837 h 300037"/>
              <a:gd name="connsiteX8" fmla="*/ 154781 w 216693"/>
              <a:gd name="connsiteY8" fmla="*/ 0 h 300037"/>
              <a:gd name="connsiteX9" fmla="*/ 128928 w 216693"/>
              <a:gd name="connsiteY9" fmla="*/ 2995 h 300037"/>
              <a:gd name="connsiteX0" fmla="*/ 128928 w 216693"/>
              <a:gd name="connsiteY0" fmla="*/ 2995 h 363294"/>
              <a:gd name="connsiteX1" fmla="*/ 78581 w 216693"/>
              <a:gd name="connsiteY1" fmla="*/ 35719 h 363294"/>
              <a:gd name="connsiteX2" fmla="*/ 0 w 216693"/>
              <a:gd name="connsiteY2" fmla="*/ 61912 h 363294"/>
              <a:gd name="connsiteX3" fmla="*/ 40481 w 216693"/>
              <a:gd name="connsiteY3" fmla="*/ 204787 h 363294"/>
              <a:gd name="connsiteX4" fmla="*/ 71437 w 216693"/>
              <a:gd name="connsiteY4" fmla="*/ 300037 h 363294"/>
              <a:gd name="connsiteX5" fmla="*/ 101472 w 216693"/>
              <a:gd name="connsiteY5" fmla="*/ 363294 h 363294"/>
              <a:gd name="connsiteX6" fmla="*/ 135614 w 216693"/>
              <a:gd name="connsiteY6" fmla="*/ 251907 h 363294"/>
              <a:gd name="connsiteX7" fmla="*/ 216693 w 216693"/>
              <a:gd name="connsiteY7" fmla="*/ 223837 h 363294"/>
              <a:gd name="connsiteX8" fmla="*/ 154781 w 216693"/>
              <a:gd name="connsiteY8" fmla="*/ 0 h 363294"/>
              <a:gd name="connsiteX9" fmla="*/ 128928 w 216693"/>
              <a:gd name="connsiteY9" fmla="*/ 2995 h 363294"/>
              <a:gd name="connsiteX0" fmla="*/ 128928 w 216693"/>
              <a:gd name="connsiteY0" fmla="*/ 2995 h 436383"/>
              <a:gd name="connsiteX1" fmla="*/ 78581 w 216693"/>
              <a:gd name="connsiteY1" fmla="*/ 35719 h 436383"/>
              <a:gd name="connsiteX2" fmla="*/ 0 w 216693"/>
              <a:gd name="connsiteY2" fmla="*/ 61912 h 436383"/>
              <a:gd name="connsiteX3" fmla="*/ 40481 w 216693"/>
              <a:gd name="connsiteY3" fmla="*/ 204787 h 436383"/>
              <a:gd name="connsiteX4" fmla="*/ 71437 w 216693"/>
              <a:gd name="connsiteY4" fmla="*/ 300037 h 436383"/>
              <a:gd name="connsiteX5" fmla="*/ 101472 w 216693"/>
              <a:gd name="connsiteY5" fmla="*/ 363294 h 436383"/>
              <a:gd name="connsiteX6" fmla="*/ 151022 w 216693"/>
              <a:gd name="connsiteY6" fmla="*/ 436383 h 436383"/>
              <a:gd name="connsiteX7" fmla="*/ 216693 w 216693"/>
              <a:gd name="connsiteY7" fmla="*/ 223837 h 436383"/>
              <a:gd name="connsiteX8" fmla="*/ 154781 w 216693"/>
              <a:gd name="connsiteY8" fmla="*/ 0 h 436383"/>
              <a:gd name="connsiteX9" fmla="*/ 128928 w 216693"/>
              <a:gd name="connsiteY9" fmla="*/ 2995 h 436383"/>
              <a:gd name="connsiteX0" fmla="*/ 128928 w 288678"/>
              <a:gd name="connsiteY0" fmla="*/ 2995 h 460701"/>
              <a:gd name="connsiteX1" fmla="*/ 78581 w 288678"/>
              <a:gd name="connsiteY1" fmla="*/ 35719 h 460701"/>
              <a:gd name="connsiteX2" fmla="*/ 0 w 288678"/>
              <a:gd name="connsiteY2" fmla="*/ 61912 h 460701"/>
              <a:gd name="connsiteX3" fmla="*/ 40481 w 288678"/>
              <a:gd name="connsiteY3" fmla="*/ 204787 h 460701"/>
              <a:gd name="connsiteX4" fmla="*/ 71437 w 288678"/>
              <a:gd name="connsiteY4" fmla="*/ 300037 h 460701"/>
              <a:gd name="connsiteX5" fmla="*/ 101472 w 288678"/>
              <a:gd name="connsiteY5" fmla="*/ 363294 h 460701"/>
              <a:gd name="connsiteX6" fmla="*/ 151022 w 288678"/>
              <a:gd name="connsiteY6" fmla="*/ 436383 h 460701"/>
              <a:gd name="connsiteX7" fmla="*/ 288678 w 288678"/>
              <a:gd name="connsiteY7" fmla="*/ 460701 h 460701"/>
              <a:gd name="connsiteX8" fmla="*/ 154781 w 288678"/>
              <a:gd name="connsiteY8" fmla="*/ 0 h 460701"/>
              <a:gd name="connsiteX9" fmla="*/ 128928 w 288678"/>
              <a:gd name="connsiteY9" fmla="*/ 2995 h 460701"/>
              <a:gd name="connsiteX0" fmla="*/ 128928 w 288678"/>
              <a:gd name="connsiteY0" fmla="*/ 2995 h 460701"/>
              <a:gd name="connsiteX1" fmla="*/ 78581 w 288678"/>
              <a:gd name="connsiteY1" fmla="*/ 35719 h 460701"/>
              <a:gd name="connsiteX2" fmla="*/ 0 w 288678"/>
              <a:gd name="connsiteY2" fmla="*/ 61912 h 460701"/>
              <a:gd name="connsiteX3" fmla="*/ 40481 w 288678"/>
              <a:gd name="connsiteY3" fmla="*/ 204787 h 460701"/>
              <a:gd name="connsiteX4" fmla="*/ 71437 w 288678"/>
              <a:gd name="connsiteY4" fmla="*/ 300037 h 460701"/>
              <a:gd name="connsiteX5" fmla="*/ 101472 w 288678"/>
              <a:gd name="connsiteY5" fmla="*/ 363294 h 460701"/>
              <a:gd name="connsiteX6" fmla="*/ 151022 w 288678"/>
              <a:gd name="connsiteY6" fmla="*/ 436383 h 460701"/>
              <a:gd name="connsiteX7" fmla="*/ 288678 w 288678"/>
              <a:gd name="connsiteY7" fmla="*/ 460701 h 460701"/>
              <a:gd name="connsiteX8" fmla="*/ 278464 w 288678"/>
              <a:gd name="connsiteY8" fmla="*/ 407624 h 460701"/>
              <a:gd name="connsiteX9" fmla="*/ 154781 w 288678"/>
              <a:gd name="connsiteY9" fmla="*/ 0 h 460701"/>
              <a:gd name="connsiteX10" fmla="*/ 128928 w 288678"/>
              <a:gd name="connsiteY10" fmla="*/ 2995 h 460701"/>
              <a:gd name="connsiteX0" fmla="*/ 128928 w 288678"/>
              <a:gd name="connsiteY0" fmla="*/ 2995 h 460701"/>
              <a:gd name="connsiteX1" fmla="*/ 78581 w 288678"/>
              <a:gd name="connsiteY1" fmla="*/ 35719 h 460701"/>
              <a:gd name="connsiteX2" fmla="*/ 0 w 288678"/>
              <a:gd name="connsiteY2" fmla="*/ 61912 h 460701"/>
              <a:gd name="connsiteX3" fmla="*/ 40481 w 288678"/>
              <a:gd name="connsiteY3" fmla="*/ 204787 h 460701"/>
              <a:gd name="connsiteX4" fmla="*/ 71437 w 288678"/>
              <a:gd name="connsiteY4" fmla="*/ 300037 h 460701"/>
              <a:gd name="connsiteX5" fmla="*/ 101472 w 288678"/>
              <a:gd name="connsiteY5" fmla="*/ 363294 h 460701"/>
              <a:gd name="connsiteX6" fmla="*/ 151022 w 288678"/>
              <a:gd name="connsiteY6" fmla="*/ 436383 h 460701"/>
              <a:gd name="connsiteX7" fmla="*/ 288678 w 288678"/>
              <a:gd name="connsiteY7" fmla="*/ 460701 h 460701"/>
              <a:gd name="connsiteX8" fmla="*/ 278464 w 288678"/>
              <a:gd name="connsiteY8" fmla="*/ 407624 h 460701"/>
              <a:gd name="connsiteX9" fmla="*/ 228483 w 288678"/>
              <a:gd name="connsiteY9" fmla="*/ 321924 h 460701"/>
              <a:gd name="connsiteX10" fmla="*/ 154781 w 288678"/>
              <a:gd name="connsiteY10" fmla="*/ 0 h 460701"/>
              <a:gd name="connsiteX11" fmla="*/ 128928 w 288678"/>
              <a:gd name="connsiteY11" fmla="*/ 2995 h 460701"/>
              <a:gd name="connsiteX0" fmla="*/ 128928 w 288678"/>
              <a:gd name="connsiteY0" fmla="*/ 2995 h 460701"/>
              <a:gd name="connsiteX1" fmla="*/ 78581 w 288678"/>
              <a:gd name="connsiteY1" fmla="*/ 35719 h 460701"/>
              <a:gd name="connsiteX2" fmla="*/ 0 w 288678"/>
              <a:gd name="connsiteY2" fmla="*/ 61912 h 460701"/>
              <a:gd name="connsiteX3" fmla="*/ 40481 w 288678"/>
              <a:gd name="connsiteY3" fmla="*/ 204787 h 460701"/>
              <a:gd name="connsiteX4" fmla="*/ 71437 w 288678"/>
              <a:gd name="connsiteY4" fmla="*/ 300037 h 460701"/>
              <a:gd name="connsiteX5" fmla="*/ 101472 w 288678"/>
              <a:gd name="connsiteY5" fmla="*/ 363294 h 460701"/>
              <a:gd name="connsiteX6" fmla="*/ 151022 w 288678"/>
              <a:gd name="connsiteY6" fmla="*/ 436383 h 460701"/>
              <a:gd name="connsiteX7" fmla="*/ 288678 w 288678"/>
              <a:gd name="connsiteY7" fmla="*/ 460701 h 460701"/>
              <a:gd name="connsiteX8" fmla="*/ 278464 w 288678"/>
              <a:gd name="connsiteY8" fmla="*/ 407624 h 460701"/>
              <a:gd name="connsiteX9" fmla="*/ 228483 w 288678"/>
              <a:gd name="connsiteY9" fmla="*/ 321924 h 460701"/>
              <a:gd name="connsiteX10" fmla="*/ 183239 w 288678"/>
              <a:gd name="connsiteY10" fmla="*/ 248105 h 460701"/>
              <a:gd name="connsiteX11" fmla="*/ 154781 w 288678"/>
              <a:gd name="connsiteY11" fmla="*/ 0 h 460701"/>
              <a:gd name="connsiteX12" fmla="*/ 128928 w 288678"/>
              <a:gd name="connsiteY12" fmla="*/ 2995 h 460701"/>
              <a:gd name="connsiteX0" fmla="*/ 128928 w 288678"/>
              <a:gd name="connsiteY0" fmla="*/ 2995 h 460701"/>
              <a:gd name="connsiteX1" fmla="*/ 78581 w 288678"/>
              <a:gd name="connsiteY1" fmla="*/ 35719 h 460701"/>
              <a:gd name="connsiteX2" fmla="*/ 0 w 288678"/>
              <a:gd name="connsiteY2" fmla="*/ 61912 h 460701"/>
              <a:gd name="connsiteX3" fmla="*/ 40481 w 288678"/>
              <a:gd name="connsiteY3" fmla="*/ 204787 h 460701"/>
              <a:gd name="connsiteX4" fmla="*/ 71437 w 288678"/>
              <a:gd name="connsiteY4" fmla="*/ 300037 h 460701"/>
              <a:gd name="connsiteX5" fmla="*/ 101472 w 288678"/>
              <a:gd name="connsiteY5" fmla="*/ 363294 h 460701"/>
              <a:gd name="connsiteX6" fmla="*/ 151022 w 288678"/>
              <a:gd name="connsiteY6" fmla="*/ 436383 h 460701"/>
              <a:gd name="connsiteX7" fmla="*/ 288678 w 288678"/>
              <a:gd name="connsiteY7" fmla="*/ 460701 h 460701"/>
              <a:gd name="connsiteX8" fmla="*/ 278464 w 288678"/>
              <a:gd name="connsiteY8" fmla="*/ 407624 h 460701"/>
              <a:gd name="connsiteX9" fmla="*/ 228483 w 288678"/>
              <a:gd name="connsiteY9" fmla="*/ 321924 h 460701"/>
              <a:gd name="connsiteX10" fmla="*/ 183239 w 288678"/>
              <a:gd name="connsiteY10" fmla="*/ 248105 h 460701"/>
              <a:gd name="connsiteX11" fmla="*/ 152283 w 288678"/>
              <a:gd name="connsiteY11" fmla="*/ 202862 h 460701"/>
              <a:gd name="connsiteX12" fmla="*/ 154781 w 288678"/>
              <a:gd name="connsiteY12" fmla="*/ 0 h 460701"/>
              <a:gd name="connsiteX13" fmla="*/ 128928 w 288678"/>
              <a:gd name="connsiteY13" fmla="*/ 2995 h 460701"/>
              <a:gd name="connsiteX0" fmla="*/ 128928 w 288678"/>
              <a:gd name="connsiteY0" fmla="*/ 2995 h 460701"/>
              <a:gd name="connsiteX1" fmla="*/ 78581 w 288678"/>
              <a:gd name="connsiteY1" fmla="*/ 35719 h 460701"/>
              <a:gd name="connsiteX2" fmla="*/ 0 w 288678"/>
              <a:gd name="connsiteY2" fmla="*/ 61912 h 460701"/>
              <a:gd name="connsiteX3" fmla="*/ 40481 w 288678"/>
              <a:gd name="connsiteY3" fmla="*/ 204787 h 460701"/>
              <a:gd name="connsiteX4" fmla="*/ 71437 w 288678"/>
              <a:gd name="connsiteY4" fmla="*/ 300037 h 460701"/>
              <a:gd name="connsiteX5" fmla="*/ 101472 w 288678"/>
              <a:gd name="connsiteY5" fmla="*/ 363294 h 460701"/>
              <a:gd name="connsiteX6" fmla="*/ 151022 w 288678"/>
              <a:gd name="connsiteY6" fmla="*/ 436383 h 460701"/>
              <a:gd name="connsiteX7" fmla="*/ 288678 w 288678"/>
              <a:gd name="connsiteY7" fmla="*/ 460701 h 460701"/>
              <a:gd name="connsiteX8" fmla="*/ 278464 w 288678"/>
              <a:gd name="connsiteY8" fmla="*/ 407624 h 460701"/>
              <a:gd name="connsiteX9" fmla="*/ 228483 w 288678"/>
              <a:gd name="connsiteY9" fmla="*/ 321924 h 460701"/>
              <a:gd name="connsiteX10" fmla="*/ 183239 w 288678"/>
              <a:gd name="connsiteY10" fmla="*/ 248105 h 460701"/>
              <a:gd name="connsiteX11" fmla="*/ 152283 w 288678"/>
              <a:gd name="connsiteY11" fmla="*/ 202862 h 460701"/>
              <a:gd name="connsiteX12" fmla="*/ 139116 w 288678"/>
              <a:gd name="connsiteY12" fmla="*/ 171789 h 460701"/>
              <a:gd name="connsiteX13" fmla="*/ 154781 w 288678"/>
              <a:gd name="connsiteY13" fmla="*/ 0 h 460701"/>
              <a:gd name="connsiteX14" fmla="*/ 128928 w 288678"/>
              <a:gd name="connsiteY14" fmla="*/ 2995 h 460701"/>
              <a:gd name="connsiteX0" fmla="*/ 128928 w 288678"/>
              <a:gd name="connsiteY0" fmla="*/ 2995 h 460701"/>
              <a:gd name="connsiteX1" fmla="*/ 78581 w 288678"/>
              <a:gd name="connsiteY1" fmla="*/ 35719 h 460701"/>
              <a:gd name="connsiteX2" fmla="*/ 0 w 288678"/>
              <a:gd name="connsiteY2" fmla="*/ 61912 h 460701"/>
              <a:gd name="connsiteX3" fmla="*/ 40481 w 288678"/>
              <a:gd name="connsiteY3" fmla="*/ 204787 h 460701"/>
              <a:gd name="connsiteX4" fmla="*/ 71437 w 288678"/>
              <a:gd name="connsiteY4" fmla="*/ 300037 h 460701"/>
              <a:gd name="connsiteX5" fmla="*/ 101472 w 288678"/>
              <a:gd name="connsiteY5" fmla="*/ 363294 h 460701"/>
              <a:gd name="connsiteX6" fmla="*/ 151022 w 288678"/>
              <a:gd name="connsiteY6" fmla="*/ 436383 h 460701"/>
              <a:gd name="connsiteX7" fmla="*/ 288678 w 288678"/>
              <a:gd name="connsiteY7" fmla="*/ 460701 h 460701"/>
              <a:gd name="connsiteX8" fmla="*/ 278464 w 288678"/>
              <a:gd name="connsiteY8" fmla="*/ 407624 h 460701"/>
              <a:gd name="connsiteX9" fmla="*/ 228483 w 288678"/>
              <a:gd name="connsiteY9" fmla="*/ 321924 h 460701"/>
              <a:gd name="connsiteX10" fmla="*/ 183239 w 288678"/>
              <a:gd name="connsiteY10" fmla="*/ 248105 h 460701"/>
              <a:gd name="connsiteX11" fmla="*/ 152283 w 288678"/>
              <a:gd name="connsiteY11" fmla="*/ 202862 h 460701"/>
              <a:gd name="connsiteX12" fmla="*/ 139116 w 288678"/>
              <a:gd name="connsiteY12" fmla="*/ 171789 h 460701"/>
              <a:gd name="connsiteX13" fmla="*/ 105778 w 288678"/>
              <a:gd name="connsiteY13" fmla="*/ 133690 h 460701"/>
              <a:gd name="connsiteX14" fmla="*/ 154781 w 288678"/>
              <a:gd name="connsiteY14" fmla="*/ 0 h 460701"/>
              <a:gd name="connsiteX15" fmla="*/ 128928 w 288678"/>
              <a:gd name="connsiteY15" fmla="*/ 2995 h 460701"/>
              <a:gd name="connsiteX0" fmla="*/ 128928 w 288678"/>
              <a:gd name="connsiteY0" fmla="*/ 0 h 457706"/>
              <a:gd name="connsiteX1" fmla="*/ 78581 w 288678"/>
              <a:gd name="connsiteY1" fmla="*/ 32724 h 457706"/>
              <a:gd name="connsiteX2" fmla="*/ 0 w 288678"/>
              <a:gd name="connsiteY2" fmla="*/ 58917 h 457706"/>
              <a:gd name="connsiteX3" fmla="*/ 40481 w 288678"/>
              <a:gd name="connsiteY3" fmla="*/ 201792 h 457706"/>
              <a:gd name="connsiteX4" fmla="*/ 71437 w 288678"/>
              <a:gd name="connsiteY4" fmla="*/ 297042 h 457706"/>
              <a:gd name="connsiteX5" fmla="*/ 101472 w 288678"/>
              <a:gd name="connsiteY5" fmla="*/ 360299 h 457706"/>
              <a:gd name="connsiteX6" fmla="*/ 151022 w 288678"/>
              <a:gd name="connsiteY6" fmla="*/ 433388 h 457706"/>
              <a:gd name="connsiteX7" fmla="*/ 288678 w 288678"/>
              <a:gd name="connsiteY7" fmla="*/ 457706 h 457706"/>
              <a:gd name="connsiteX8" fmla="*/ 278464 w 288678"/>
              <a:gd name="connsiteY8" fmla="*/ 404629 h 457706"/>
              <a:gd name="connsiteX9" fmla="*/ 228483 w 288678"/>
              <a:gd name="connsiteY9" fmla="*/ 318929 h 457706"/>
              <a:gd name="connsiteX10" fmla="*/ 183239 w 288678"/>
              <a:gd name="connsiteY10" fmla="*/ 245110 h 457706"/>
              <a:gd name="connsiteX11" fmla="*/ 152283 w 288678"/>
              <a:gd name="connsiteY11" fmla="*/ 199867 h 457706"/>
              <a:gd name="connsiteX12" fmla="*/ 139116 w 288678"/>
              <a:gd name="connsiteY12" fmla="*/ 168794 h 457706"/>
              <a:gd name="connsiteX13" fmla="*/ 105778 w 288678"/>
              <a:gd name="connsiteY13" fmla="*/ 130695 h 457706"/>
              <a:gd name="connsiteX14" fmla="*/ 101132 w 288678"/>
              <a:gd name="connsiteY14" fmla="*/ 80805 h 457706"/>
              <a:gd name="connsiteX15" fmla="*/ 128928 w 288678"/>
              <a:gd name="connsiteY15" fmla="*/ 0 h 457706"/>
              <a:gd name="connsiteX0" fmla="*/ 101132 w 288678"/>
              <a:gd name="connsiteY0" fmla="*/ 48081 h 424982"/>
              <a:gd name="connsiteX1" fmla="*/ 78581 w 288678"/>
              <a:gd name="connsiteY1" fmla="*/ 0 h 424982"/>
              <a:gd name="connsiteX2" fmla="*/ 0 w 288678"/>
              <a:gd name="connsiteY2" fmla="*/ 26193 h 424982"/>
              <a:gd name="connsiteX3" fmla="*/ 40481 w 288678"/>
              <a:gd name="connsiteY3" fmla="*/ 169068 h 424982"/>
              <a:gd name="connsiteX4" fmla="*/ 71437 w 288678"/>
              <a:gd name="connsiteY4" fmla="*/ 264318 h 424982"/>
              <a:gd name="connsiteX5" fmla="*/ 101472 w 288678"/>
              <a:gd name="connsiteY5" fmla="*/ 327575 h 424982"/>
              <a:gd name="connsiteX6" fmla="*/ 151022 w 288678"/>
              <a:gd name="connsiteY6" fmla="*/ 400664 h 424982"/>
              <a:gd name="connsiteX7" fmla="*/ 288678 w 288678"/>
              <a:gd name="connsiteY7" fmla="*/ 424982 h 424982"/>
              <a:gd name="connsiteX8" fmla="*/ 278464 w 288678"/>
              <a:gd name="connsiteY8" fmla="*/ 371905 h 424982"/>
              <a:gd name="connsiteX9" fmla="*/ 228483 w 288678"/>
              <a:gd name="connsiteY9" fmla="*/ 286205 h 424982"/>
              <a:gd name="connsiteX10" fmla="*/ 183239 w 288678"/>
              <a:gd name="connsiteY10" fmla="*/ 212386 h 424982"/>
              <a:gd name="connsiteX11" fmla="*/ 152283 w 288678"/>
              <a:gd name="connsiteY11" fmla="*/ 167143 h 424982"/>
              <a:gd name="connsiteX12" fmla="*/ 139116 w 288678"/>
              <a:gd name="connsiteY12" fmla="*/ 136070 h 424982"/>
              <a:gd name="connsiteX13" fmla="*/ 105778 w 288678"/>
              <a:gd name="connsiteY13" fmla="*/ 97971 h 424982"/>
              <a:gd name="connsiteX14" fmla="*/ 101132 w 288678"/>
              <a:gd name="connsiteY14" fmla="*/ 48081 h 424982"/>
              <a:gd name="connsiteX0" fmla="*/ 101132 w 288678"/>
              <a:gd name="connsiteY0" fmla="*/ 21888 h 398789"/>
              <a:gd name="connsiteX1" fmla="*/ 0 w 288678"/>
              <a:gd name="connsiteY1" fmla="*/ 0 h 398789"/>
              <a:gd name="connsiteX2" fmla="*/ 40481 w 288678"/>
              <a:gd name="connsiteY2" fmla="*/ 142875 h 398789"/>
              <a:gd name="connsiteX3" fmla="*/ 71437 w 288678"/>
              <a:gd name="connsiteY3" fmla="*/ 238125 h 398789"/>
              <a:gd name="connsiteX4" fmla="*/ 101472 w 288678"/>
              <a:gd name="connsiteY4" fmla="*/ 301382 h 398789"/>
              <a:gd name="connsiteX5" fmla="*/ 151022 w 288678"/>
              <a:gd name="connsiteY5" fmla="*/ 374471 h 398789"/>
              <a:gd name="connsiteX6" fmla="*/ 288678 w 288678"/>
              <a:gd name="connsiteY6" fmla="*/ 398789 h 398789"/>
              <a:gd name="connsiteX7" fmla="*/ 278464 w 288678"/>
              <a:gd name="connsiteY7" fmla="*/ 345712 h 398789"/>
              <a:gd name="connsiteX8" fmla="*/ 228483 w 288678"/>
              <a:gd name="connsiteY8" fmla="*/ 260012 h 398789"/>
              <a:gd name="connsiteX9" fmla="*/ 183239 w 288678"/>
              <a:gd name="connsiteY9" fmla="*/ 186193 h 398789"/>
              <a:gd name="connsiteX10" fmla="*/ 152283 w 288678"/>
              <a:gd name="connsiteY10" fmla="*/ 140950 h 398789"/>
              <a:gd name="connsiteX11" fmla="*/ 139116 w 288678"/>
              <a:gd name="connsiteY11" fmla="*/ 109877 h 398789"/>
              <a:gd name="connsiteX12" fmla="*/ 105778 w 288678"/>
              <a:gd name="connsiteY12" fmla="*/ 71778 h 398789"/>
              <a:gd name="connsiteX13" fmla="*/ 101132 w 288678"/>
              <a:gd name="connsiteY13" fmla="*/ 21888 h 398789"/>
              <a:gd name="connsiteX0" fmla="*/ 106011 w 293557"/>
              <a:gd name="connsiteY0" fmla="*/ 38673 h 415574"/>
              <a:gd name="connsiteX1" fmla="*/ 0 w 293557"/>
              <a:gd name="connsiteY1" fmla="*/ 0 h 415574"/>
              <a:gd name="connsiteX2" fmla="*/ 45360 w 293557"/>
              <a:gd name="connsiteY2" fmla="*/ 159660 h 415574"/>
              <a:gd name="connsiteX3" fmla="*/ 76316 w 293557"/>
              <a:gd name="connsiteY3" fmla="*/ 254910 h 415574"/>
              <a:gd name="connsiteX4" fmla="*/ 106351 w 293557"/>
              <a:gd name="connsiteY4" fmla="*/ 318167 h 415574"/>
              <a:gd name="connsiteX5" fmla="*/ 155901 w 293557"/>
              <a:gd name="connsiteY5" fmla="*/ 391256 h 415574"/>
              <a:gd name="connsiteX6" fmla="*/ 293557 w 293557"/>
              <a:gd name="connsiteY6" fmla="*/ 415574 h 415574"/>
              <a:gd name="connsiteX7" fmla="*/ 283343 w 293557"/>
              <a:gd name="connsiteY7" fmla="*/ 362497 h 415574"/>
              <a:gd name="connsiteX8" fmla="*/ 233362 w 293557"/>
              <a:gd name="connsiteY8" fmla="*/ 276797 h 415574"/>
              <a:gd name="connsiteX9" fmla="*/ 188118 w 293557"/>
              <a:gd name="connsiteY9" fmla="*/ 202978 h 415574"/>
              <a:gd name="connsiteX10" fmla="*/ 157162 w 293557"/>
              <a:gd name="connsiteY10" fmla="*/ 157735 h 415574"/>
              <a:gd name="connsiteX11" fmla="*/ 143995 w 293557"/>
              <a:gd name="connsiteY11" fmla="*/ 126662 h 415574"/>
              <a:gd name="connsiteX12" fmla="*/ 110657 w 293557"/>
              <a:gd name="connsiteY12" fmla="*/ 88563 h 415574"/>
              <a:gd name="connsiteX13" fmla="*/ 106011 w 293557"/>
              <a:gd name="connsiteY13" fmla="*/ 38673 h 415574"/>
              <a:gd name="connsiteX0" fmla="*/ 106011 w 293557"/>
              <a:gd name="connsiteY0" fmla="*/ 38673 h 415574"/>
              <a:gd name="connsiteX1" fmla="*/ 0 w 293557"/>
              <a:gd name="connsiteY1" fmla="*/ 0 h 415574"/>
              <a:gd name="connsiteX2" fmla="*/ 45360 w 293557"/>
              <a:gd name="connsiteY2" fmla="*/ 159660 h 415574"/>
              <a:gd name="connsiteX3" fmla="*/ 76316 w 293557"/>
              <a:gd name="connsiteY3" fmla="*/ 254910 h 415574"/>
              <a:gd name="connsiteX4" fmla="*/ 106351 w 293557"/>
              <a:gd name="connsiteY4" fmla="*/ 318167 h 415574"/>
              <a:gd name="connsiteX5" fmla="*/ 155901 w 293557"/>
              <a:gd name="connsiteY5" fmla="*/ 391256 h 415574"/>
              <a:gd name="connsiteX6" fmla="*/ 293557 w 293557"/>
              <a:gd name="connsiteY6" fmla="*/ 415574 h 415574"/>
              <a:gd name="connsiteX7" fmla="*/ 283343 w 293557"/>
              <a:gd name="connsiteY7" fmla="*/ 362497 h 415574"/>
              <a:gd name="connsiteX8" fmla="*/ 233362 w 293557"/>
              <a:gd name="connsiteY8" fmla="*/ 276797 h 415574"/>
              <a:gd name="connsiteX9" fmla="*/ 188118 w 293557"/>
              <a:gd name="connsiteY9" fmla="*/ 202978 h 415574"/>
              <a:gd name="connsiteX10" fmla="*/ 157162 w 293557"/>
              <a:gd name="connsiteY10" fmla="*/ 157735 h 415574"/>
              <a:gd name="connsiteX11" fmla="*/ 143995 w 293557"/>
              <a:gd name="connsiteY11" fmla="*/ 126662 h 415574"/>
              <a:gd name="connsiteX12" fmla="*/ 112350 w 293557"/>
              <a:gd name="connsiteY12" fmla="*/ 111687 h 415574"/>
              <a:gd name="connsiteX13" fmla="*/ 106011 w 293557"/>
              <a:gd name="connsiteY13" fmla="*/ 38673 h 415574"/>
              <a:gd name="connsiteX0" fmla="*/ 191097 w 378643"/>
              <a:gd name="connsiteY0" fmla="*/ 30318 h 407219"/>
              <a:gd name="connsiteX1" fmla="*/ 0 w 378643"/>
              <a:gd name="connsiteY1" fmla="*/ 0 h 407219"/>
              <a:gd name="connsiteX2" fmla="*/ 130446 w 378643"/>
              <a:gd name="connsiteY2" fmla="*/ 151305 h 407219"/>
              <a:gd name="connsiteX3" fmla="*/ 161402 w 378643"/>
              <a:gd name="connsiteY3" fmla="*/ 246555 h 407219"/>
              <a:gd name="connsiteX4" fmla="*/ 191437 w 378643"/>
              <a:gd name="connsiteY4" fmla="*/ 309812 h 407219"/>
              <a:gd name="connsiteX5" fmla="*/ 240987 w 378643"/>
              <a:gd name="connsiteY5" fmla="*/ 382901 h 407219"/>
              <a:gd name="connsiteX6" fmla="*/ 378643 w 378643"/>
              <a:gd name="connsiteY6" fmla="*/ 407219 h 407219"/>
              <a:gd name="connsiteX7" fmla="*/ 368429 w 378643"/>
              <a:gd name="connsiteY7" fmla="*/ 354142 h 407219"/>
              <a:gd name="connsiteX8" fmla="*/ 318448 w 378643"/>
              <a:gd name="connsiteY8" fmla="*/ 268442 h 407219"/>
              <a:gd name="connsiteX9" fmla="*/ 273204 w 378643"/>
              <a:gd name="connsiteY9" fmla="*/ 194623 h 407219"/>
              <a:gd name="connsiteX10" fmla="*/ 242248 w 378643"/>
              <a:gd name="connsiteY10" fmla="*/ 149380 h 407219"/>
              <a:gd name="connsiteX11" fmla="*/ 229081 w 378643"/>
              <a:gd name="connsiteY11" fmla="*/ 118307 h 407219"/>
              <a:gd name="connsiteX12" fmla="*/ 197436 w 378643"/>
              <a:gd name="connsiteY12" fmla="*/ 103332 h 407219"/>
              <a:gd name="connsiteX13" fmla="*/ 191097 w 378643"/>
              <a:gd name="connsiteY13" fmla="*/ 30318 h 407219"/>
              <a:gd name="connsiteX0" fmla="*/ 412620 w 416512"/>
              <a:gd name="connsiteY0" fmla="*/ 0 h 416743"/>
              <a:gd name="connsiteX1" fmla="*/ 0 w 416512"/>
              <a:gd name="connsiteY1" fmla="*/ 9524 h 416743"/>
              <a:gd name="connsiteX2" fmla="*/ 130446 w 416512"/>
              <a:gd name="connsiteY2" fmla="*/ 160829 h 416743"/>
              <a:gd name="connsiteX3" fmla="*/ 161402 w 416512"/>
              <a:gd name="connsiteY3" fmla="*/ 256079 h 416743"/>
              <a:gd name="connsiteX4" fmla="*/ 191437 w 416512"/>
              <a:gd name="connsiteY4" fmla="*/ 319336 h 416743"/>
              <a:gd name="connsiteX5" fmla="*/ 240987 w 416512"/>
              <a:gd name="connsiteY5" fmla="*/ 392425 h 416743"/>
              <a:gd name="connsiteX6" fmla="*/ 378643 w 416512"/>
              <a:gd name="connsiteY6" fmla="*/ 416743 h 416743"/>
              <a:gd name="connsiteX7" fmla="*/ 368429 w 416512"/>
              <a:gd name="connsiteY7" fmla="*/ 363666 h 416743"/>
              <a:gd name="connsiteX8" fmla="*/ 318448 w 416512"/>
              <a:gd name="connsiteY8" fmla="*/ 277966 h 416743"/>
              <a:gd name="connsiteX9" fmla="*/ 273204 w 416512"/>
              <a:gd name="connsiteY9" fmla="*/ 204147 h 416743"/>
              <a:gd name="connsiteX10" fmla="*/ 242248 w 416512"/>
              <a:gd name="connsiteY10" fmla="*/ 158904 h 416743"/>
              <a:gd name="connsiteX11" fmla="*/ 229081 w 416512"/>
              <a:gd name="connsiteY11" fmla="*/ 127831 h 416743"/>
              <a:gd name="connsiteX12" fmla="*/ 197436 w 416512"/>
              <a:gd name="connsiteY12" fmla="*/ 112856 h 416743"/>
              <a:gd name="connsiteX13" fmla="*/ 412620 w 416512"/>
              <a:gd name="connsiteY13" fmla="*/ 0 h 416743"/>
              <a:gd name="connsiteX0" fmla="*/ 412620 w 416512"/>
              <a:gd name="connsiteY0" fmla="*/ 0 h 416743"/>
              <a:gd name="connsiteX1" fmla="*/ 0 w 416512"/>
              <a:gd name="connsiteY1" fmla="*/ 9524 h 416743"/>
              <a:gd name="connsiteX2" fmla="*/ 130446 w 416512"/>
              <a:gd name="connsiteY2" fmla="*/ 160829 h 416743"/>
              <a:gd name="connsiteX3" fmla="*/ 161402 w 416512"/>
              <a:gd name="connsiteY3" fmla="*/ 256079 h 416743"/>
              <a:gd name="connsiteX4" fmla="*/ 191437 w 416512"/>
              <a:gd name="connsiteY4" fmla="*/ 319336 h 416743"/>
              <a:gd name="connsiteX5" fmla="*/ 240987 w 416512"/>
              <a:gd name="connsiteY5" fmla="*/ 392425 h 416743"/>
              <a:gd name="connsiteX6" fmla="*/ 378643 w 416512"/>
              <a:gd name="connsiteY6" fmla="*/ 416743 h 416743"/>
              <a:gd name="connsiteX7" fmla="*/ 368429 w 416512"/>
              <a:gd name="connsiteY7" fmla="*/ 363666 h 416743"/>
              <a:gd name="connsiteX8" fmla="*/ 318448 w 416512"/>
              <a:gd name="connsiteY8" fmla="*/ 277966 h 416743"/>
              <a:gd name="connsiteX9" fmla="*/ 273204 w 416512"/>
              <a:gd name="connsiteY9" fmla="*/ 204147 h 416743"/>
              <a:gd name="connsiteX10" fmla="*/ 242248 w 416512"/>
              <a:gd name="connsiteY10" fmla="*/ 158904 h 416743"/>
              <a:gd name="connsiteX11" fmla="*/ 197436 w 416512"/>
              <a:gd name="connsiteY11" fmla="*/ 112856 h 416743"/>
              <a:gd name="connsiteX12" fmla="*/ 412620 w 416512"/>
              <a:gd name="connsiteY12" fmla="*/ 0 h 416743"/>
              <a:gd name="connsiteX0" fmla="*/ 412620 w 452995"/>
              <a:gd name="connsiteY0" fmla="*/ 0 h 416743"/>
              <a:gd name="connsiteX1" fmla="*/ 0 w 452995"/>
              <a:gd name="connsiteY1" fmla="*/ 9524 h 416743"/>
              <a:gd name="connsiteX2" fmla="*/ 130446 w 452995"/>
              <a:gd name="connsiteY2" fmla="*/ 160829 h 416743"/>
              <a:gd name="connsiteX3" fmla="*/ 161402 w 452995"/>
              <a:gd name="connsiteY3" fmla="*/ 256079 h 416743"/>
              <a:gd name="connsiteX4" fmla="*/ 191437 w 452995"/>
              <a:gd name="connsiteY4" fmla="*/ 319336 h 416743"/>
              <a:gd name="connsiteX5" fmla="*/ 240987 w 452995"/>
              <a:gd name="connsiteY5" fmla="*/ 392425 h 416743"/>
              <a:gd name="connsiteX6" fmla="*/ 378643 w 452995"/>
              <a:gd name="connsiteY6" fmla="*/ 416743 h 416743"/>
              <a:gd name="connsiteX7" fmla="*/ 368429 w 452995"/>
              <a:gd name="connsiteY7" fmla="*/ 363666 h 416743"/>
              <a:gd name="connsiteX8" fmla="*/ 318448 w 452995"/>
              <a:gd name="connsiteY8" fmla="*/ 277966 h 416743"/>
              <a:gd name="connsiteX9" fmla="*/ 273204 w 452995"/>
              <a:gd name="connsiteY9" fmla="*/ 204147 h 416743"/>
              <a:gd name="connsiteX10" fmla="*/ 242248 w 452995"/>
              <a:gd name="connsiteY10" fmla="*/ 158904 h 416743"/>
              <a:gd name="connsiteX11" fmla="*/ 412620 w 452995"/>
              <a:gd name="connsiteY11" fmla="*/ 0 h 416743"/>
              <a:gd name="connsiteX0" fmla="*/ 412620 w 452995"/>
              <a:gd name="connsiteY0" fmla="*/ 0 h 416743"/>
              <a:gd name="connsiteX1" fmla="*/ 0 w 452995"/>
              <a:gd name="connsiteY1" fmla="*/ 9524 h 416743"/>
              <a:gd name="connsiteX2" fmla="*/ 130446 w 452995"/>
              <a:gd name="connsiteY2" fmla="*/ 160829 h 416743"/>
              <a:gd name="connsiteX3" fmla="*/ 161402 w 452995"/>
              <a:gd name="connsiteY3" fmla="*/ 256079 h 416743"/>
              <a:gd name="connsiteX4" fmla="*/ 191437 w 452995"/>
              <a:gd name="connsiteY4" fmla="*/ 319336 h 416743"/>
              <a:gd name="connsiteX5" fmla="*/ 240987 w 452995"/>
              <a:gd name="connsiteY5" fmla="*/ 392425 h 416743"/>
              <a:gd name="connsiteX6" fmla="*/ 378643 w 452995"/>
              <a:gd name="connsiteY6" fmla="*/ 416743 h 416743"/>
              <a:gd name="connsiteX7" fmla="*/ 368429 w 452995"/>
              <a:gd name="connsiteY7" fmla="*/ 363666 h 416743"/>
              <a:gd name="connsiteX8" fmla="*/ 318448 w 452995"/>
              <a:gd name="connsiteY8" fmla="*/ 277966 h 416743"/>
              <a:gd name="connsiteX9" fmla="*/ 242248 w 452995"/>
              <a:gd name="connsiteY9" fmla="*/ 158904 h 416743"/>
              <a:gd name="connsiteX10" fmla="*/ 412620 w 452995"/>
              <a:gd name="connsiteY10" fmla="*/ 0 h 416743"/>
              <a:gd name="connsiteX0" fmla="*/ 412620 w 452995"/>
              <a:gd name="connsiteY0" fmla="*/ 0 h 416743"/>
              <a:gd name="connsiteX1" fmla="*/ 0 w 452995"/>
              <a:gd name="connsiteY1" fmla="*/ 9524 h 416743"/>
              <a:gd name="connsiteX2" fmla="*/ 130446 w 452995"/>
              <a:gd name="connsiteY2" fmla="*/ 160829 h 416743"/>
              <a:gd name="connsiteX3" fmla="*/ 161402 w 452995"/>
              <a:gd name="connsiteY3" fmla="*/ 256079 h 416743"/>
              <a:gd name="connsiteX4" fmla="*/ 191437 w 452995"/>
              <a:gd name="connsiteY4" fmla="*/ 319336 h 416743"/>
              <a:gd name="connsiteX5" fmla="*/ 240987 w 452995"/>
              <a:gd name="connsiteY5" fmla="*/ 392425 h 416743"/>
              <a:gd name="connsiteX6" fmla="*/ 378643 w 452995"/>
              <a:gd name="connsiteY6" fmla="*/ 416743 h 416743"/>
              <a:gd name="connsiteX7" fmla="*/ 368429 w 452995"/>
              <a:gd name="connsiteY7" fmla="*/ 363666 h 416743"/>
              <a:gd name="connsiteX8" fmla="*/ 318448 w 452995"/>
              <a:gd name="connsiteY8" fmla="*/ 277966 h 416743"/>
              <a:gd name="connsiteX9" fmla="*/ 403667 w 452995"/>
              <a:gd name="connsiteY9" fmla="*/ 123252 h 416743"/>
              <a:gd name="connsiteX10" fmla="*/ 412620 w 452995"/>
              <a:gd name="connsiteY10" fmla="*/ 0 h 416743"/>
              <a:gd name="connsiteX0" fmla="*/ 412620 w 412620"/>
              <a:gd name="connsiteY0" fmla="*/ 0 h 416743"/>
              <a:gd name="connsiteX1" fmla="*/ 0 w 412620"/>
              <a:gd name="connsiteY1" fmla="*/ 9524 h 416743"/>
              <a:gd name="connsiteX2" fmla="*/ 130446 w 412620"/>
              <a:gd name="connsiteY2" fmla="*/ 160829 h 416743"/>
              <a:gd name="connsiteX3" fmla="*/ 161402 w 412620"/>
              <a:gd name="connsiteY3" fmla="*/ 256079 h 416743"/>
              <a:gd name="connsiteX4" fmla="*/ 191437 w 412620"/>
              <a:gd name="connsiteY4" fmla="*/ 319336 h 416743"/>
              <a:gd name="connsiteX5" fmla="*/ 240987 w 412620"/>
              <a:gd name="connsiteY5" fmla="*/ 392425 h 416743"/>
              <a:gd name="connsiteX6" fmla="*/ 378643 w 412620"/>
              <a:gd name="connsiteY6" fmla="*/ 416743 h 416743"/>
              <a:gd name="connsiteX7" fmla="*/ 368429 w 412620"/>
              <a:gd name="connsiteY7" fmla="*/ 363666 h 416743"/>
              <a:gd name="connsiteX8" fmla="*/ 318448 w 412620"/>
              <a:gd name="connsiteY8" fmla="*/ 277966 h 416743"/>
              <a:gd name="connsiteX9" fmla="*/ 403667 w 412620"/>
              <a:gd name="connsiteY9" fmla="*/ 123252 h 416743"/>
              <a:gd name="connsiteX10" fmla="*/ 412620 w 412620"/>
              <a:gd name="connsiteY10" fmla="*/ 0 h 416743"/>
              <a:gd name="connsiteX0" fmla="*/ 412620 w 435353"/>
              <a:gd name="connsiteY0" fmla="*/ 0 h 416743"/>
              <a:gd name="connsiteX1" fmla="*/ 0 w 435353"/>
              <a:gd name="connsiteY1" fmla="*/ 9524 h 416743"/>
              <a:gd name="connsiteX2" fmla="*/ 130446 w 435353"/>
              <a:gd name="connsiteY2" fmla="*/ 160829 h 416743"/>
              <a:gd name="connsiteX3" fmla="*/ 161402 w 435353"/>
              <a:gd name="connsiteY3" fmla="*/ 256079 h 416743"/>
              <a:gd name="connsiteX4" fmla="*/ 191437 w 435353"/>
              <a:gd name="connsiteY4" fmla="*/ 319336 h 416743"/>
              <a:gd name="connsiteX5" fmla="*/ 240987 w 435353"/>
              <a:gd name="connsiteY5" fmla="*/ 392425 h 416743"/>
              <a:gd name="connsiteX6" fmla="*/ 378643 w 435353"/>
              <a:gd name="connsiteY6" fmla="*/ 416743 h 416743"/>
              <a:gd name="connsiteX7" fmla="*/ 368429 w 435353"/>
              <a:gd name="connsiteY7" fmla="*/ 363666 h 416743"/>
              <a:gd name="connsiteX8" fmla="*/ 318448 w 435353"/>
              <a:gd name="connsiteY8" fmla="*/ 277966 h 416743"/>
              <a:gd name="connsiteX9" fmla="*/ 435353 w 435353"/>
              <a:gd name="connsiteY9" fmla="*/ 59025 h 416743"/>
              <a:gd name="connsiteX10" fmla="*/ 412620 w 435353"/>
              <a:gd name="connsiteY10" fmla="*/ 0 h 416743"/>
              <a:gd name="connsiteX0" fmla="*/ 412620 w 435353"/>
              <a:gd name="connsiteY0" fmla="*/ 0 h 416743"/>
              <a:gd name="connsiteX1" fmla="*/ 0 w 435353"/>
              <a:gd name="connsiteY1" fmla="*/ 9524 h 416743"/>
              <a:gd name="connsiteX2" fmla="*/ 130446 w 435353"/>
              <a:gd name="connsiteY2" fmla="*/ 160829 h 416743"/>
              <a:gd name="connsiteX3" fmla="*/ 161402 w 435353"/>
              <a:gd name="connsiteY3" fmla="*/ 256079 h 416743"/>
              <a:gd name="connsiteX4" fmla="*/ 191437 w 435353"/>
              <a:gd name="connsiteY4" fmla="*/ 319336 h 416743"/>
              <a:gd name="connsiteX5" fmla="*/ 240987 w 435353"/>
              <a:gd name="connsiteY5" fmla="*/ 392425 h 416743"/>
              <a:gd name="connsiteX6" fmla="*/ 378643 w 435353"/>
              <a:gd name="connsiteY6" fmla="*/ 416743 h 416743"/>
              <a:gd name="connsiteX7" fmla="*/ 368429 w 435353"/>
              <a:gd name="connsiteY7" fmla="*/ 363666 h 416743"/>
              <a:gd name="connsiteX8" fmla="*/ 435353 w 435353"/>
              <a:gd name="connsiteY8" fmla="*/ 59025 h 416743"/>
              <a:gd name="connsiteX9" fmla="*/ 412620 w 435353"/>
              <a:gd name="connsiteY9" fmla="*/ 0 h 416743"/>
              <a:gd name="connsiteX0" fmla="*/ 412620 w 435353"/>
              <a:gd name="connsiteY0" fmla="*/ 0 h 416743"/>
              <a:gd name="connsiteX1" fmla="*/ 0 w 435353"/>
              <a:gd name="connsiteY1" fmla="*/ 9524 h 416743"/>
              <a:gd name="connsiteX2" fmla="*/ 130446 w 435353"/>
              <a:gd name="connsiteY2" fmla="*/ 160829 h 416743"/>
              <a:gd name="connsiteX3" fmla="*/ 161402 w 435353"/>
              <a:gd name="connsiteY3" fmla="*/ 256079 h 416743"/>
              <a:gd name="connsiteX4" fmla="*/ 191437 w 435353"/>
              <a:gd name="connsiteY4" fmla="*/ 319336 h 416743"/>
              <a:gd name="connsiteX5" fmla="*/ 240987 w 435353"/>
              <a:gd name="connsiteY5" fmla="*/ 392425 h 416743"/>
              <a:gd name="connsiteX6" fmla="*/ 378643 w 435353"/>
              <a:gd name="connsiteY6" fmla="*/ 416743 h 416743"/>
              <a:gd name="connsiteX7" fmla="*/ 435353 w 435353"/>
              <a:gd name="connsiteY7" fmla="*/ 59025 h 416743"/>
              <a:gd name="connsiteX8" fmla="*/ 412620 w 435353"/>
              <a:gd name="connsiteY8" fmla="*/ 0 h 416743"/>
              <a:gd name="connsiteX0" fmla="*/ 412620 w 435353"/>
              <a:gd name="connsiteY0" fmla="*/ 0 h 392425"/>
              <a:gd name="connsiteX1" fmla="*/ 0 w 435353"/>
              <a:gd name="connsiteY1" fmla="*/ 9524 h 392425"/>
              <a:gd name="connsiteX2" fmla="*/ 130446 w 435353"/>
              <a:gd name="connsiteY2" fmla="*/ 160829 h 392425"/>
              <a:gd name="connsiteX3" fmla="*/ 161402 w 435353"/>
              <a:gd name="connsiteY3" fmla="*/ 256079 h 392425"/>
              <a:gd name="connsiteX4" fmla="*/ 191437 w 435353"/>
              <a:gd name="connsiteY4" fmla="*/ 319336 h 392425"/>
              <a:gd name="connsiteX5" fmla="*/ 240987 w 435353"/>
              <a:gd name="connsiteY5" fmla="*/ 392425 h 392425"/>
              <a:gd name="connsiteX6" fmla="*/ 435353 w 435353"/>
              <a:gd name="connsiteY6" fmla="*/ 59025 h 392425"/>
              <a:gd name="connsiteX7" fmla="*/ 412620 w 435353"/>
              <a:gd name="connsiteY7" fmla="*/ 0 h 392425"/>
              <a:gd name="connsiteX0" fmla="*/ 412620 w 435353"/>
              <a:gd name="connsiteY0" fmla="*/ 0 h 392425"/>
              <a:gd name="connsiteX1" fmla="*/ 0 w 435353"/>
              <a:gd name="connsiteY1" fmla="*/ 9524 h 392425"/>
              <a:gd name="connsiteX2" fmla="*/ 161402 w 435353"/>
              <a:gd name="connsiteY2" fmla="*/ 256079 h 392425"/>
              <a:gd name="connsiteX3" fmla="*/ 191437 w 435353"/>
              <a:gd name="connsiteY3" fmla="*/ 319336 h 392425"/>
              <a:gd name="connsiteX4" fmla="*/ 240987 w 435353"/>
              <a:gd name="connsiteY4" fmla="*/ 392425 h 392425"/>
              <a:gd name="connsiteX5" fmla="*/ 435353 w 435353"/>
              <a:gd name="connsiteY5" fmla="*/ 59025 h 392425"/>
              <a:gd name="connsiteX6" fmla="*/ 412620 w 435353"/>
              <a:gd name="connsiteY6" fmla="*/ 0 h 392425"/>
              <a:gd name="connsiteX0" fmla="*/ 412620 w 435353"/>
              <a:gd name="connsiteY0" fmla="*/ 0 h 392425"/>
              <a:gd name="connsiteX1" fmla="*/ 0 w 435353"/>
              <a:gd name="connsiteY1" fmla="*/ 9524 h 392425"/>
              <a:gd name="connsiteX2" fmla="*/ 191437 w 435353"/>
              <a:gd name="connsiteY2" fmla="*/ 319336 h 392425"/>
              <a:gd name="connsiteX3" fmla="*/ 240987 w 435353"/>
              <a:gd name="connsiteY3" fmla="*/ 392425 h 392425"/>
              <a:gd name="connsiteX4" fmla="*/ 435353 w 435353"/>
              <a:gd name="connsiteY4" fmla="*/ 59025 h 392425"/>
              <a:gd name="connsiteX5" fmla="*/ 412620 w 435353"/>
              <a:gd name="connsiteY5" fmla="*/ 0 h 392425"/>
              <a:gd name="connsiteX0" fmla="*/ 412620 w 435353"/>
              <a:gd name="connsiteY0" fmla="*/ 0 h 392425"/>
              <a:gd name="connsiteX1" fmla="*/ 0 w 435353"/>
              <a:gd name="connsiteY1" fmla="*/ 9524 h 392425"/>
              <a:gd name="connsiteX2" fmla="*/ 240987 w 435353"/>
              <a:gd name="connsiteY2" fmla="*/ 392425 h 392425"/>
              <a:gd name="connsiteX3" fmla="*/ 435353 w 435353"/>
              <a:gd name="connsiteY3" fmla="*/ 59025 h 392425"/>
              <a:gd name="connsiteX4" fmla="*/ 412620 w 435353"/>
              <a:gd name="connsiteY4" fmla="*/ 0 h 392425"/>
              <a:gd name="connsiteX0" fmla="*/ 412620 w 435353"/>
              <a:gd name="connsiteY0" fmla="*/ 0 h 83593"/>
              <a:gd name="connsiteX1" fmla="*/ 0 w 435353"/>
              <a:gd name="connsiteY1" fmla="*/ 9524 h 83593"/>
              <a:gd name="connsiteX2" fmla="*/ 19025 w 435353"/>
              <a:gd name="connsiteY2" fmla="*/ 83593 h 83593"/>
              <a:gd name="connsiteX3" fmla="*/ 435353 w 435353"/>
              <a:gd name="connsiteY3" fmla="*/ 59025 h 83593"/>
              <a:gd name="connsiteX4" fmla="*/ 412620 w 435353"/>
              <a:gd name="connsiteY4" fmla="*/ 0 h 83593"/>
              <a:gd name="connsiteX0" fmla="*/ 412620 w 435353"/>
              <a:gd name="connsiteY0" fmla="*/ 0 h 83593"/>
              <a:gd name="connsiteX1" fmla="*/ 0 w 435353"/>
              <a:gd name="connsiteY1" fmla="*/ 9524 h 83593"/>
              <a:gd name="connsiteX2" fmla="*/ 19025 w 435353"/>
              <a:gd name="connsiteY2" fmla="*/ 83593 h 83593"/>
              <a:gd name="connsiteX3" fmla="*/ 133987 w 435353"/>
              <a:gd name="connsiteY3" fmla="*/ 67313 h 83593"/>
              <a:gd name="connsiteX4" fmla="*/ 435353 w 435353"/>
              <a:gd name="connsiteY4" fmla="*/ 59025 h 83593"/>
              <a:gd name="connsiteX5" fmla="*/ 412620 w 435353"/>
              <a:gd name="connsiteY5" fmla="*/ 0 h 83593"/>
              <a:gd name="connsiteX0" fmla="*/ 412620 w 435353"/>
              <a:gd name="connsiteY0" fmla="*/ 0 h 86613"/>
              <a:gd name="connsiteX1" fmla="*/ 0 w 435353"/>
              <a:gd name="connsiteY1" fmla="*/ 9524 h 86613"/>
              <a:gd name="connsiteX2" fmla="*/ 20236 w 435353"/>
              <a:gd name="connsiteY2" fmla="*/ 86613 h 86613"/>
              <a:gd name="connsiteX3" fmla="*/ 133987 w 435353"/>
              <a:gd name="connsiteY3" fmla="*/ 67313 h 86613"/>
              <a:gd name="connsiteX4" fmla="*/ 435353 w 435353"/>
              <a:gd name="connsiteY4" fmla="*/ 59025 h 86613"/>
              <a:gd name="connsiteX5" fmla="*/ 412620 w 435353"/>
              <a:gd name="connsiteY5" fmla="*/ 0 h 86613"/>
              <a:gd name="connsiteX0" fmla="*/ 412620 w 435353"/>
              <a:gd name="connsiteY0" fmla="*/ 0 h 77727"/>
              <a:gd name="connsiteX1" fmla="*/ 0 w 435353"/>
              <a:gd name="connsiteY1" fmla="*/ 9524 h 77727"/>
              <a:gd name="connsiteX2" fmla="*/ 30972 w 435353"/>
              <a:gd name="connsiteY2" fmla="*/ 77727 h 77727"/>
              <a:gd name="connsiteX3" fmla="*/ 133987 w 435353"/>
              <a:gd name="connsiteY3" fmla="*/ 67313 h 77727"/>
              <a:gd name="connsiteX4" fmla="*/ 435353 w 435353"/>
              <a:gd name="connsiteY4" fmla="*/ 59025 h 77727"/>
              <a:gd name="connsiteX5" fmla="*/ 412620 w 435353"/>
              <a:gd name="connsiteY5" fmla="*/ 0 h 77727"/>
              <a:gd name="connsiteX0" fmla="*/ 381648 w 404381"/>
              <a:gd name="connsiteY0" fmla="*/ 291592 h 369319"/>
              <a:gd name="connsiteX1" fmla="*/ 33479 w 404381"/>
              <a:gd name="connsiteY1" fmla="*/ 0 h 369319"/>
              <a:gd name="connsiteX2" fmla="*/ 0 w 404381"/>
              <a:gd name="connsiteY2" fmla="*/ 369319 h 369319"/>
              <a:gd name="connsiteX3" fmla="*/ 103015 w 404381"/>
              <a:gd name="connsiteY3" fmla="*/ 358905 h 369319"/>
              <a:gd name="connsiteX4" fmla="*/ 404381 w 404381"/>
              <a:gd name="connsiteY4" fmla="*/ 350617 h 369319"/>
              <a:gd name="connsiteX5" fmla="*/ 381648 w 404381"/>
              <a:gd name="connsiteY5" fmla="*/ 291592 h 369319"/>
              <a:gd name="connsiteX0" fmla="*/ 366464 w 404381"/>
              <a:gd name="connsiteY0" fmla="*/ 83345 h 369319"/>
              <a:gd name="connsiteX1" fmla="*/ 33479 w 404381"/>
              <a:gd name="connsiteY1" fmla="*/ 0 h 369319"/>
              <a:gd name="connsiteX2" fmla="*/ 0 w 404381"/>
              <a:gd name="connsiteY2" fmla="*/ 369319 h 369319"/>
              <a:gd name="connsiteX3" fmla="*/ 103015 w 404381"/>
              <a:gd name="connsiteY3" fmla="*/ 358905 h 369319"/>
              <a:gd name="connsiteX4" fmla="*/ 404381 w 404381"/>
              <a:gd name="connsiteY4" fmla="*/ 350617 h 369319"/>
              <a:gd name="connsiteX5" fmla="*/ 366464 w 404381"/>
              <a:gd name="connsiteY5" fmla="*/ 83345 h 369319"/>
              <a:gd name="connsiteX0" fmla="*/ 366464 w 404381"/>
              <a:gd name="connsiteY0" fmla="*/ 83345 h 369319"/>
              <a:gd name="connsiteX1" fmla="*/ 305763 w 404381"/>
              <a:gd name="connsiteY1" fmla="*/ 81603 h 369319"/>
              <a:gd name="connsiteX2" fmla="*/ 33479 w 404381"/>
              <a:gd name="connsiteY2" fmla="*/ 0 h 369319"/>
              <a:gd name="connsiteX3" fmla="*/ 0 w 404381"/>
              <a:gd name="connsiteY3" fmla="*/ 369319 h 369319"/>
              <a:gd name="connsiteX4" fmla="*/ 103015 w 404381"/>
              <a:gd name="connsiteY4" fmla="*/ 358905 h 369319"/>
              <a:gd name="connsiteX5" fmla="*/ 404381 w 404381"/>
              <a:gd name="connsiteY5" fmla="*/ 350617 h 369319"/>
              <a:gd name="connsiteX6" fmla="*/ 366464 w 404381"/>
              <a:gd name="connsiteY6" fmla="*/ 83345 h 369319"/>
              <a:gd name="connsiteX0" fmla="*/ 366464 w 374910"/>
              <a:gd name="connsiteY0" fmla="*/ 83345 h 415641"/>
              <a:gd name="connsiteX1" fmla="*/ 305763 w 374910"/>
              <a:gd name="connsiteY1" fmla="*/ 81603 h 415641"/>
              <a:gd name="connsiteX2" fmla="*/ 33479 w 374910"/>
              <a:gd name="connsiteY2" fmla="*/ 0 h 415641"/>
              <a:gd name="connsiteX3" fmla="*/ 0 w 374910"/>
              <a:gd name="connsiteY3" fmla="*/ 369319 h 415641"/>
              <a:gd name="connsiteX4" fmla="*/ 103015 w 374910"/>
              <a:gd name="connsiteY4" fmla="*/ 358905 h 415641"/>
              <a:gd name="connsiteX5" fmla="*/ 374910 w 374910"/>
              <a:gd name="connsiteY5" fmla="*/ 415641 h 415641"/>
              <a:gd name="connsiteX6" fmla="*/ 366464 w 374910"/>
              <a:gd name="connsiteY6" fmla="*/ 83345 h 415641"/>
              <a:gd name="connsiteX0" fmla="*/ 366464 w 393048"/>
              <a:gd name="connsiteY0" fmla="*/ 83345 h 415641"/>
              <a:gd name="connsiteX1" fmla="*/ 305763 w 393048"/>
              <a:gd name="connsiteY1" fmla="*/ 81603 h 415641"/>
              <a:gd name="connsiteX2" fmla="*/ 33479 w 393048"/>
              <a:gd name="connsiteY2" fmla="*/ 0 h 415641"/>
              <a:gd name="connsiteX3" fmla="*/ 0 w 393048"/>
              <a:gd name="connsiteY3" fmla="*/ 369319 h 415641"/>
              <a:gd name="connsiteX4" fmla="*/ 103015 w 393048"/>
              <a:gd name="connsiteY4" fmla="*/ 358905 h 415641"/>
              <a:gd name="connsiteX5" fmla="*/ 374910 w 393048"/>
              <a:gd name="connsiteY5" fmla="*/ 415641 h 415641"/>
              <a:gd name="connsiteX6" fmla="*/ 393048 w 393048"/>
              <a:gd name="connsiteY6" fmla="*/ 171451 h 415641"/>
              <a:gd name="connsiteX7" fmla="*/ 366464 w 393048"/>
              <a:gd name="connsiteY7" fmla="*/ 83345 h 415641"/>
              <a:gd name="connsiteX0" fmla="*/ 366464 w 393048"/>
              <a:gd name="connsiteY0" fmla="*/ 83345 h 434849"/>
              <a:gd name="connsiteX1" fmla="*/ 305763 w 393048"/>
              <a:gd name="connsiteY1" fmla="*/ 81603 h 434849"/>
              <a:gd name="connsiteX2" fmla="*/ 33479 w 393048"/>
              <a:gd name="connsiteY2" fmla="*/ 0 h 434849"/>
              <a:gd name="connsiteX3" fmla="*/ 0 w 393048"/>
              <a:gd name="connsiteY3" fmla="*/ 369319 h 434849"/>
              <a:gd name="connsiteX4" fmla="*/ 103015 w 393048"/>
              <a:gd name="connsiteY4" fmla="*/ 358905 h 434849"/>
              <a:gd name="connsiteX5" fmla="*/ 371633 w 393048"/>
              <a:gd name="connsiteY5" fmla="*/ 434849 h 434849"/>
              <a:gd name="connsiteX6" fmla="*/ 393048 w 393048"/>
              <a:gd name="connsiteY6" fmla="*/ 171451 h 434849"/>
              <a:gd name="connsiteX7" fmla="*/ 366464 w 393048"/>
              <a:gd name="connsiteY7" fmla="*/ 83345 h 434849"/>
              <a:gd name="connsiteX0" fmla="*/ 366464 w 393048"/>
              <a:gd name="connsiteY0" fmla="*/ 83345 h 434849"/>
              <a:gd name="connsiteX1" fmla="*/ 305763 w 393048"/>
              <a:gd name="connsiteY1" fmla="*/ 81603 h 434849"/>
              <a:gd name="connsiteX2" fmla="*/ 33479 w 393048"/>
              <a:gd name="connsiteY2" fmla="*/ 0 h 434849"/>
              <a:gd name="connsiteX3" fmla="*/ 0 w 393048"/>
              <a:gd name="connsiteY3" fmla="*/ 369319 h 434849"/>
              <a:gd name="connsiteX4" fmla="*/ 152034 w 393048"/>
              <a:gd name="connsiteY4" fmla="*/ 204854 h 434849"/>
              <a:gd name="connsiteX5" fmla="*/ 371633 w 393048"/>
              <a:gd name="connsiteY5" fmla="*/ 434849 h 434849"/>
              <a:gd name="connsiteX6" fmla="*/ 393048 w 393048"/>
              <a:gd name="connsiteY6" fmla="*/ 171451 h 434849"/>
              <a:gd name="connsiteX7" fmla="*/ 366464 w 393048"/>
              <a:gd name="connsiteY7" fmla="*/ 83345 h 434849"/>
              <a:gd name="connsiteX0" fmla="*/ 366464 w 393048"/>
              <a:gd name="connsiteY0" fmla="*/ 83345 h 434849"/>
              <a:gd name="connsiteX1" fmla="*/ 305763 w 393048"/>
              <a:gd name="connsiteY1" fmla="*/ 81603 h 434849"/>
              <a:gd name="connsiteX2" fmla="*/ 33479 w 393048"/>
              <a:gd name="connsiteY2" fmla="*/ 0 h 434849"/>
              <a:gd name="connsiteX3" fmla="*/ 0 w 393048"/>
              <a:gd name="connsiteY3" fmla="*/ 369319 h 434849"/>
              <a:gd name="connsiteX4" fmla="*/ 152034 w 393048"/>
              <a:gd name="connsiteY4" fmla="*/ 204854 h 434849"/>
              <a:gd name="connsiteX5" fmla="*/ 328754 w 393048"/>
              <a:gd name="connsiteY5" fmla="*/ 414338 h 434849"/>
              <a:gd name="connsiteX6" fmla="*/ 371633 w 393048"/>
              <a:gd name="connsiteY6" fmla="*/ 434849 h 434849"/>
              <a:gd name="connsiteX7" fmla="*/ 393048 w 393048"/>
              <a:gd name="connsiteY7" fmla="*/ 171451 h 434849"/>
              <a:gd name="connsiteX8" fmla="*/ 366464 w 393048"/>
              <a:gd name="connsiteY8" fmla="*/ 83345 h 434849"/>
              <a:gd name="connsiteX0" fmla="*/ 332985 w 359569"/>
              <a:gd name="connsiteY0" fmla="*/ 83345 h 434849"/>
              <a:gd name="connsiteX1" fmla="*/ 272284 w 359569"/>
              <a:gd name="connsiteY1" fmla="*/ 81603 h 434849"/>
              <a:gd name="connsiteX2" fmla="*/ 0 w 359569"/>
              <a:gd name="connsiteY2" fmla="*/ 0 h 434849"/>
              <a:gd name="connsiteX3" fmla="*/ 154797 w 359569"/>
              <a:gd name="connsiteY3" fmla="*/ 179549 h 434849"/>
              <a:gd name="connsiteX4" fmla="*/ 118555 w 359569"/>
              <a:gd name="connsiteY4" fmla="*/ 204854 h 434849"/>
              <a:gd name="connsiteX5" fmla="*/ 295275 w 359569"/>
              <a:gd name="connsiteY5" fmla="*/ 414338 h 434849"/>
              <a:gd name="connsiteX6" fmla="*/ 338154 w 359569"/>
              <a:gd name="connsiteY6" fmla="*/ 434849 h 434849"/>
              <a:gd name="connsiteX7" fmla="*/ 359569 w 359569"/>
              <a:gd name="connsiteY7" fmla="*/ 171451 h 434849"/>
              <a:gd name="connsiteX8" fmla="*/ 332985 w 359569"/>
              <a:gd name="connsiteY8" fmla="*/ 83345 h 434849"/>
              <a:gd name="connsiteX0" fmla="*/ 332985 w 359569"/>
              <a:gd name="connsiteY0" fmla="*/ 83345 h 434849"/>
              <a:gd name="connsiteX1" fmla="*/ 272284 w 359569"/>
              <a:gd name="connsiteY1" fmla="*/ 81603 h 434849"/>
              <a:gd name="connsiteX2" fmla="*/ 0 w 359569"/>
              <a:gd name="connsiteY2" fmla="*/ 0 h 434849"/>
              <a:gd name="connsiteX3" fmla="*/ 56163 w 359569"/>
              <a:gd name="connsiteY3" fmla="*/ 81603 h 434849"/>
              <a:gd name="connsiteX4" fmla="*/ 154797 w 359569"/>
              <a:gd name="connsiteY4" fmla="*/ 179549 h 434849"/>
              <a:gd name="connsiteX5" fmla="*/ 118555 w 359569"/>
              <a:gd name="connsiteY5" fmla="*/ 204854 h 434849"/>
              <a:gd name="connsiteX6" fmla="*/ 295275 w 359569"/>
              <a:gd name="connsiteY6" fmla="*/ 414338 h 434849"/>
              <a:gd name="connsiteX7" fmla="*/ 338154 w 359569"/>
              <a:gd name="connsiteY7" fmla="*/ 434849 h 434849"/>
              <a:gd name="connsiteX8" fmla="*/ 359569 w 359569"/>
              <a:gd name="connsiteY8" fmla="*/ 171451 h 434849"/>
              <a:gd name="connsiteX9" fmla="*/ 332985 w 359569"/>
              <a:gd name="connsiteY9" fmla="*/ 83345 h 43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569" h="434849">
                <a:moveTo>
                  <a:pt x="332985" y="83345"/>
                </a:moveTo>
                <a:lnTo>
                  <a:pt x="272284" y="81603"/>
                </a:lnTo>
                <a:lnTo>
                  <a:pt x="0" y="0"/>
                </a:lnTo>
                <a:lnTo>
                  <a:pt x="56163" y="81603"/>
                </a:lnTo>
                <a:lnTo>
                  <a:pt x="154797" y="179549"/>
                </a:lnTo>
                <a:lnTo>
                  <a:pt x="118555" y="204854"/>
                </a:lnTo>
                <a:lnTo>
                  <a:pt x="295275" y="414338"/>
                </a:lnTo>
                <a:lnTo>
                  <a:pt x="338154" y="434849"/>
                </a:lnTo>
                <a:lnTo>
                  <a:pt x="359569" y="171451"/>
                </a:lnTo>
                <a:lnTo>
                  <a:pt x="332985" y="83345"/>
                </a:lnTo>
                <a:close/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684" rIns="91371" bIns="4568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Y울릉도M" pitchFamily="18" charset="-127"/>
              <a:ea typeface="HY울릉도M" pitchFamily="18" charset="-127"/>
            </a:endParaRPr>
          </a:p>
        </p:txBody>
      </p:sp>
      <p:cxnSp>
        <p:nvCxnSpPr>
          <p:cNvPr id="37" name="직선 화살표 연결선 40">
            <a:extLst>
              <a:ext uri="{FF2B5EF4-FFF2-40B4-BE49-F238E27FC236}">
                <a16:creationId xmlns:a16="http://schemas.microsoft.com/office/drawing/2014/main" id="{4648B6AA-61A2-477E-91B3-B323D405551F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738688" y="5922169"/>
            <a:ext cx="1347787" cy="361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직선 화살표 연결선 40">
            <a:extLst>
              <a:ext uri="{FF2B5EF4-FFF2-40B4-BE49-F238E27FC236}">
                <a16:creationId xmlns:a16="http://schemas.microsoft.com/office/drawing/2014/main" id="{4648B6AA-61A2-477E-91B3-B323D40555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91088" y="5924550"/>
            <a:ext cx="16760" cy="108947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none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직사각형 37"/>
          <p:cNvSpPr/>
          <p:nvPr/>
        </p:nvSpPr>
        <p:spPr bwMode="auto">
          <a:xfrm>
            <a:off x="3774762" y="5778448"/>
            <a:ext cx="1008140" cy="265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684" rIns="91371" bIns="4568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추가 동의필지</a:t>
            </a:r>
            <a:endParaRPr kumimoji="1" lang="ko-KR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44" name="직선 화살표 연결선 40">
            <a:extLst>
              <a:ext uri="{FF2B5EF4-FFF2-40B4-BE49-F238E27FC236}">
                <a16:creationId xmlns:a16="http://schemas.microsoft.com/office/drawing/2014/main" id="{4648B6AA-61A2-477E-91B3-B323D40555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57775" y="5922169"/>
            <a:ext cx="13118" cy="75025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none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직선 화살표 연결선 40">
            <a:extLst>
              <a:ext uri="{FF2B5EF4-FFF2-40B4-BE49-F238E27FC236}">
                <a16:creationId xmlns:a16="http://schemas.microsoft.com/office/drawing/2014/main" id="{4648B6AA-61A2-477E-91B3-B323D40555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50694" y="5926931"/>
            <a:ext cx="17855" cy="9996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none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직선 화살표 연결선 40">
            <a:extLst>
              <a:ext uri="{FF2B5EF4-FFF2-40B4-BE49-F238E27FC236}">
                <a16:creationId xmlns:a16="http://schemas.microsoft.com/office/drawing/2014/main" id="{4648B6AA-61A2-477E-91B3-B323D40555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86475" y="5924550"/>
            <a:ext cx="16204" cy="113548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none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직사각형 144"/>
          <p:cNvSpPr>
            <a:spLocks noChangeArrowheads="1"/>
          </p:cNvSpPr>
          <p:nvPr/>
        </p:nvSpPr>
        <p:spPr bwMode="auto">
          <a:xfrm>
            <a:off x="106363" y="9568693"/>
            <a:ext cx="31908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364163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endParaRPr lang="ko-KR" altLang="ko-KR" sz="1800" b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endParaRPr lang="ko-KR" altLang="ko-KR" sz="1800" b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endParaRPr lang="ko-KR" altLang="ko-KR" sz="1800" b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endParaRPr lang="ko-KR" altLang="ko-KR" sz="1800" b="0">
              <a:solidFill>
                <a:prstClr val="black"/>
              </a:solidFill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C3BF48C7-0A7E-DD2D-9051-051F7360CD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8" y="5343034"/>
            <a:ext cx="6087252" cy="4146596"/>
          </a:xfrm>
          <a:prstGeom prst="rect">
            <a:avLst/>
          </a:prstGeom>
        </p:spPr>
      </p:pic>
      <p:pic>
        <p:nvPicPr>
          <p:cNvPr id="15" name="그림 14" descr="지도이(가) 표시된 사진&#10;&#10;자동 생성된 설명">
            <a:extLst>
              <a:ext uri="{FF2B5EF4-FFF2-40B4-BE49-F238E27FC236}">
                <a16:creationId xmlns:a16="http://schemas.microsoft.com/office/drawing/2014/main" id="{0C0B96C5-553E-468F-8E30-D7F3619331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51" y="1100603"/>
            <a:ext cx="6070397" cy="4140437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 bwMode="auto">
          <a:xfrm>
            <a:off x="510500" y="5447545"/>
            <a:ext cx="781285" cy="242606"/>
          </a:xfrm>
          <a:prstGeom prst="rect">
            <a:avLst/>
          </a:prstGeom>
          <a:solidFill>
            <a:schemeClr val="bg1"/>
          </a:solidFill>
          <a:ln w="127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684" rIns="91371" bIns="4568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금회 접수</a:t>
            </a:r>
            <a:endParaRPr kumimoji="1" lang="ko-KR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514690" y="1208480"/>
            <a:ext cx="781285" cy="242606"/>
          </a:xfrm>
          <a:prstGeom prst="rect">
            <a:avLst/>
          </a:prstGeom>
          <a:solidFill>
            <a:schemeClr val="bg1"/>
          </a:solidFill>
          <a:ln w="127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684" rIns="91371" bIns="4568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7/1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접수</a:t>
            </a:r>
            <a:endParaRPr kumimoji="1" lang="ko-KR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2" name="직선 화살표 연결선 40">
            <a:extLst>
              <a:ext uri="{FF2B5EF4-FFF2-40B4-BE49-F238E27FC236}">
                <a16:creationId xmlns:a16="http://schemas.microsoft.com/office/drawing/2014/main" id="{4648B6AA-61A2-477E-91B3-B323D405551F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2384475" y="7569110"/>
            <a:ext cx="720100" cy="2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tx1"/>
            </a:solidFill>
            <a:round/>
            <a:headEnd type="none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직사각형 10"/>
          <p:cNvSpPr/>
          <p:nvPr/>
        </p:nvSpPr>
        <p:spPr bwMode="auto">
          <a:xfrm>
            <a:off x="3116450" y="7361845"/>
            <a:ext cx="2256820" cy="4090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684" rIns="91371" bIns="4568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개필지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제척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종중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토지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농어촌공사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개필지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일부 제척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종중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토지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endParaRPr kumimoji="1" lang="ko-KR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직사각형 13"/>
          <p:cNvSpPr>
            <a:spLocks noChangeArrowheads="1"/>
          </p:cNvSpPr>
          <p:nvPr/>
        </p:nvSpPr>
        <p:spPr bwMode="auto">
          <a:xfrm>
            <a:off x="6407035" y="9571038"/>
            <a:ext cx="31931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02</a:t>
            </a:r>
            <a:endParaRPr lang="ko-KR" altLang="en-US" sz="900" dirty="0">
              <a:solidFill>
                <a:prstClr val="white"/>
              </a:solidFill>
            </a:endParaRPr>
          </a:p>
        </p:txBody>
      </p:sp>
      <p:sp>
        <p:nvSpPr>
          <p:cNvPr id="23" name="직사각형 22"/>
          <p:cNvSpPr/>
          <p:nvPr/>
        </p:nvSpPr>
        <p:spPr bwMode="auto">
          <a:xfrm>
            <a:off x="2780910" y="5673100"/>
            <a:ext cx="1656230" cy="4090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684" rIns="91371" bIns="4568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134,959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㎡→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127,612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㎡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 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7,347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㎡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kumimoji="1" lang="ko-KR" altLang="en-US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그룹 258"/>
          <p:cNvGrpSpPr>
            <a:grpSpLocks/>
          </p:cNvGrpSpPr>
          <p:nvPr/>
        </p:nvGrpSpPr>
        <p:grpSpPr bwMode="auto">
          <a:xfrm>
            <a:off x="273260" y="5136037"/>
            <a:ext cx="5892119" cy="323165"/>
            <a:chOff x="265113" y="5111977"/>
            <a:chExt cx="5890767" cy="321592"/>
          </a:xfrm>
        </p:grpSpPr>
        <p:sp>
          <p:nvSpPr>
            <p:cNvPr id="71" name="Text Box 876"/>
            <p:cNvSpPr txBox="1">
              <a:spLocks noChangeArrowheads="1"/>
            </p:cNvSpPr>
            <p:nvPr/>
          </p:nvSpPr>
          <p:spPr bwMode="auto">
            <a:xfrm>
              <a:off x="388305" y="5111977"/>
              <a:ext cx="5767575" cy="32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ko-KR" altLang="en-US" sz="1500" b="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도시건축공동위원회 사전자문의견 및 조치계획</a:t>
              </a:r>
            </a:p>
          </p:txBody>
        </p:sp>
        <p:pic>
          <p:nvPicPr>
            <p:cNvPr id="72" name="Picture 78" descr="그림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5113" y="5137150"/>
              <a:ext cx="172989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43" name="그룹 258"/>
          <p:cNvGrpSpPr>
            <a:grpSpLocks/>
          </p:cNvGrpSpPr>
          <p:nvPr/>
        </p:nvGrpSpPr>
        <p:grpSpPr bwMode="auto">
          <a:xfrm>
            <a:off x="265113" y="1046139"/>
            <a:ext cx="2986087" cy="323165"/>
            <a:chOff x="265113" y="5111981"/>
            <a:chExt cx="2985402" cy="321592"/>
          </a:xfrm>
        </p:grpSpPr>
        <p:sp>
          <p:nvSpPr>
            <p:cNvPr id="47" name="Text Box 876"/>
            <p:cNvSpPr txBox="1">
              <a:spLocks noChangeArrowheads="1"/>
            </p:cNvSpPr>
            <p:nvPr/>
          </p:nvSpPr>
          <p:spPr bwMode="auto">
            <a:xfrm>
              <a:off x="388306" y="5111981"/>
              <a:ext cx="2862209" cy="32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ko-KR" altLang="en-US" sz="1500" b="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토지이용계획</a:t>
              </a:r>
            </a:p>
          </p:txBody>
        </p:sp>
        <p:pic>
          <p:nvPicPr>
            <p:cNvPr id="48" name="Picture 78" descr="그림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5113" y="5137150"/>
              <a:ext cx="172989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3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pSp>
        <p:nvGrpSpPr>
          <p:cNvPr id="60" name="그룹 48"/>
          <p:cNvGrpSpPr/>
          <p:nvPr/>
        </p:nvGrpSpPr>
        <p:grpSpPr>
          <a:xfrm>
            <a:off x="167330" y="177480"/>
            <a:ext cx="2685590" cy="508000"/>
            <a:chOff x="167330" y="177480"/>
            <a:chExt cx="2685590" cy="508000"/>
          </a:xfrm>
        </p:grpSpPr>
        <p:sp>
          <p:nvSpPr>
            <p:cNvPr id="62" name="AutoShape 94"/>
            <p:cNvSpPr>
              <a:spLocks noChangeArrowheads="1"/>
            </p:cNvSpPr>
            <p:nvPr/>
          </p:nvSpPr>
          <p:spPr bwMode="gray">
            <a:xfrm>
              <a:off x="453505" y="177480"/>
              <a:ext cx="2399415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500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 </a:t>
              </a:r>
              <a:r>
                <a:rPr kumimoji="0" lang="ko-KR" altLang="en-US" sz="1800" i="1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토지이용계획 </a:t>
              </a:r>
            </a:p>
          </p:txBody>
        </p:sp>
        <p:sp>
          <p:nvSpPr>
            <p:cNvPr id="63" name="TextBox 21"/>
            <p:cNvSpPr txBox="1">
              <a:spLocks noChangeArrowheads="1"/>
            </p:cNvSpPr>
            <p:nvPr/>
          </p:nvSpPr>
          <p:spPr bwMode="auto">
            <a:xfrm>
              <a:off x="167330" y="197800"/>
              <a:ext cx="465192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ko-KR" altLang="en-US" sz="25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-윤고딕140" pitchFamily="18" charset="-127"/>
                  <a:ea typeface="-윤고딕140" pitchFamily="18" charset="-127"/>
                </a:rPr>
                <a:t>■</a:t>
              </a:r>
            </a:p>
          </p:txBody>
        </p:sp>
      </p:grpSp>
      <p:graphicFrame>
        <p:nvGraphicFramePr>
          <p:cNvPr id="64" name="표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007204"/>
              </p:ext>
            </p:extLst>
          </p:nvPr>
        </p:nvGraphicFramePr>
        <p:xfrm>
          <a:off x="395054" y="2473624"/>
          <a:ext cx="6094645" cy="2518500"/>
        </p:xfrm>
        <a:graphic>
          <a:graphicData uri="http://schemas.openxmlformats.org/drawingml/2006/table">
            <a:tbl>
              <a:tblPr/>
              <a:tblGrid>
                <a:gridCol w="585606">
                  <a:extLst>
                    <a:ext uri="{9D8B030D-6E8A-4147-A177-3AD203B41FA5}">
                      <a16:colId xmlns:a16="http://schemas.microsoft.com/office/drawing/2014/main" val="2053108295"/>
                    </a:ext>
                  </a:extLst>
                </a:gridCol>
                <a:gridCol w="504070">
                  <a:extLst>
                    <a:ext uri="{9D8B030D-6E8A-4147-A177-3AD203B41FA5}">
                      <a16:colId xmlns:a16="http://schemas.microsoft.com/office/drawing/2014/main" val="3752397059"/>
                    </a:ext>
                  </a:extLst>
                </a:gridCol>
                <a:gridCol w="720100">
                  <a:extLst>
                    <a:ext uri="{9D8B030D-6E8A-4147-A177-3AD203B41FA5}">
                      <a16:colId xmlns:a16="http://schemas.microsoft.com/office/drawing/2014/main" val="2168711774"/>
                    </a:ext>
                  </a:extLst>
                </a:gridCol>
                <a:gridCol w="734502">
                  <a:extLst>
                    <a:ext uri="{9D8B030D-6E8A-4147-A177-3AD203B41FA5}">
                      <a16:colId xmlns:a16="http://schemas.microsoft.com/office/drawing/2014/main" val="1442188636"/>
                    </a:ext>
                  </a:extLst>
                </a:gridCol>
                <a:gridCol w="7345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5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45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4502">
                  <a:extLst>
                    <a:ext uri="{9D8B030D-6E8A-4147-A177-3AD203B41FA5}">
                      <a16:colId xmlns:a16="http://schemas.microsoft.com/office/drawing/2014/main" val="3664335936"/>
                    </a:ext>
                  </a:extLst>
                </a:gridCol>
                <a:gridCol w="612359">
                  <a:extLst>
                    <a:ext uri="{9D8B030D-6E8A-4147-A177-3AD203B41FA5}">
                      <a16:colId xmlns:a16="http://schemas.microsoft.com/office/drawing/2014/main" val="21995215"/>
                    </a:ext>
                  </a:extLst>
                </a:gridCol>
              </a:tblGrid>
              <a:tr h="209875">
                <a:tc rowSpan="2" gridSpan="3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 분</a:t>
                      </a:r>
                    </a:p>
                  </a:txBody>
                  <a:tcPr marL="14298" marR="14298" marT="14298" marB="14298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7/1 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접수</a:t>
                      </a:r>
                      <a:endParaRPr lang="en-US" altLang="ko-KR" sz="10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98" marR="14298" marT="14298" marB="14298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98" marR="14298" marT="14298" marB="14298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증감 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㎡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98" marR="14298" marT="14298" marB="14298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kern="0" spc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금회 접수</a:t>
                      </a:r>
                      <a:endParaRPr lang="ko-KR" altLang="en-US" sz="1000" b="1" kern="0" spc="-50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98" marR="14298" marT="14298" marB="14298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98" marR="14298" marT="14298" marB="14298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비고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98" marR="14298" marT="14298" marB="14298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875"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면적 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㎡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98" marR="14298" marT="14298" marB="14298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구성비 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(%)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98" marR="14298" marT="14298" marB="14298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kern="0" spc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면적 </a:t>
                      </a:r>
                      <a:r>
                        <a:rPr lang="en-US" altLang="ko-KR" sz="1000" b="1" kern="0" spc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1" kern="0" spc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㎡</a:t>
                      </a:r>
                      <a:r>
                        <a:rPr lang="en-US" altLang="ko-KR" sz="1000" b="1" kern="0" spc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b="1" kern="0" spc="-50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98" marR="14298" marT="14298" marB="14298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kern="0" spc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구성비 </a:t>
                      </a:r>
                      <a:r>
                        <a:rPr lang="en-US" altLang="ko-KR" sz="1000" b="1" kern="0" spc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(%)</a:t>
                      </a:r>
                      <a:endParaRPr lang="ko-KR" altLang="en-US" sz="1000" b="1" kern="0" spc="-50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98" marR="14298" marT="14298" marB="14298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875">
                <a:tc gridSpan="3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합 계</a:t>
                      </a:r>
                    </a:p>
                  </a:txBody>
                  <a:tcPr marL="14298" marR="14298" marT="14298" marB="14298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134,959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100.0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감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7,347</a:t>
                      </a:r>
                      <a:endParaRPr lang="en-US" altLang="en-US" sz="10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en-US" sz="1000" b="1" kern="0" spc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127,612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en-US" sz="1000" b="1" kern="0" spc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100.0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63500" indent="-1016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98" marR="14298" marT="14298" marB="14298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551698"/>
                  </a:ext>
                </a:extLst>
              </a:tr>
              <a:tr h="209875">
                <a:tc rowSpan="4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택지</a:t>
                      </a:r>
                    </a:p>
                  </a:txBody>
                  <a:tcPr marL="14298" marR="14298" marT="14298" marB="14298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소계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98" marR="14298" marT="14298" marB="14298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88,544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65.6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감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5,762</a:t>
                      </a:r>
                      <a:endParaRPr lang="en-US" altLang="en-US" sz="10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en-US" sz="1000" b="1" kern="0" spc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82,782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en-US" sz="1000" b="1" kern="0" spc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64.9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indent="-10160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98" marR="14298" marT="14298" marB="14298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683615"/>
                  </a:ext>
                </a:extLst>
              </a:tr>
              <a:tr h="209875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98" marR="14298" marT="14298" marB="1429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공동주택용지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98" marR="14298" marT="14298" marB="14298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52,260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38.7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감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5,556</a:t>
                      </a:r>
                      <a:endParaRPr lang="en-US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en-US" sz="1000" b="1" kern="0" spc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46,704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en-US" sz="1000" b="1" kern="0" spc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36.6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0" indent="-10160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98" marR="14298" marT="14298" marB="14298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5556093"/>
                  </a:ext>
                </a:extLst>
              </a:tr>
              <a:tr h="2098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공동주택용지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98" marR="14298" marT="14298" marB="14298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34,189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25.3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감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216</a:t>
                      </a:r>
                      <a:endParaRPr lang="en-US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en-US" sz="1000" b="1" kern="0" spc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33,973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en-US" sz="1000" b="1" kern="0" spc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26.7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0" indent="-10160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98" marR="14298" marT="14298" marB="14298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525484"/>
                  </a:ext>
                </a:extLst>
              </a:tr>
              <a:tr h="2098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근생용지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98" marR="14298" marT="14298" marB="14298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2,095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1.6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증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10</a:t>
                      </a:r>
                      <a:endParaRPr lang="en-US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en-US" sz="1000" b="1" kern="0" spc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2,105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en-US" sz="1000" b="1" kern="0" spc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1.6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0" indent="-10160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98" marR="14298" marT="14298" marB="14298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429697"/>
                  </a:ext>
                </a:extLst>
              </a:tr>
              <a:tr h="209875">
                <a:tc rowSpan="5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기 반</a:t>
                      </a:r>
                      <a:endParaRPr lang="en-US" altLang="ko-KR" sz="10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시 설</a:t>
                      </a:r>
                      <a:endParaRPr lang="en-US" altLang="ko-KR" sz="10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용 지</a:t>
                      </a:r>
                      <a:endParaRPr lang="en-US" altLang="ko-KR" sz="10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4298" marR="14298" marT="14298" marB="14298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 계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98" marR="14298" marT="14298" marB="14298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46,415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34.4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감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1,585</a:t>
                      </a:r>
                      <a:endParaRPr lang="en-US" altLang="en-US" sz="10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en-US" sz="1000" b="1" kern="0" spc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44,830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en-US" sz="1000" b="1" kern="0" spc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35.1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98" marR="14298" marT="14298" marB="14298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025699"/>
                  </a:ext>
                </a:extLst>
              </a:tr>
              <a:tr h="209875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98" marR="14298" marT="14298" marB="1429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 로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98" marR="14298" marT="14298" marB="14298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24,185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18.0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감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224</a:t>
                      </a:r>
                      <a:endParaRPr lang="en-US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en-US" sz="1000" b="1" kern="0" spc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23,961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en-US" sz="1000" b="1" kern="0" spc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18.7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98" marR="14298" marT="14298" marB="14298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623320"/>
                  </a:ext>
                </a:extLst>
              </a:tr>
              <a:tr h="2098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공원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98" marR="14298" marT="14298" marB="14298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근린공원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98" marR="14298" marT="14298" marB="14298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11,151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8.2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증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546</a:t>
                      </a:r>
                      <a:endParaRPr lang="en-US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en-US" sz="1000" b="1" kern="0" spc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11,697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en-US" sz="1000" b="1" kern="0" spc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9.2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98" marR="14298" marT="14298" marB="14298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983824"/>
                  </a:ext>
                </a:extLst>
              </a:tr>
              <a:tr h="2098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소공원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98" marR="14298" marT="14298" marB="14298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9,136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6.8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증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36</a:t>
                      </a:r>
                      <a:endParaRPr lang="en-US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en-US" sz="1000" b="1" kern="0" spc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9,172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ko-KR" sz="1000" b="1" kern="0" spc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7.2</a:t>
                      </a:r>
                      <a:endParaRPr lang="ko-KR" altLang="en-US" sz="1000" b="1" kern="0" spc="0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98" marR="14298" marT="14298" marB="14298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083742"/>
                  </a:ext>
                </a:extLst>
              </a:tr>
              <a:tr h="209875">
                <a:tc vMerge="1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altLang="ko-KR" sz="10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4298" marR="14298" marT="14298" marB="14298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녹지</a:t>
                      </a:r>
                    </a:p>
                  </a:txBody>
                  <a:tcPr marL="14298" marR="14298" marT="14298" marB="14298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경관녹지</a:t>
                      </a:r>
                    </a:p>
                  </a:txBody>
                  <a:tcPr marL="14298" marR="14298" marT="14298" marB="14298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1,943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1.4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감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1,943</a:t>
                      </a:r>
                      <a:endParaRPr lang="en-US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en-US" sz="1000" b="1" kern="0" spc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-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ko-KR" sz="1000" b="1" kern="0" spc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-</a:t>
                      </a:r>
                      <a:endParaRPr lang="ko-KR" altLang="en-US" sz="1000" b="1" kern="0" spc="0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98" marR="14298" marT="14298" marB="14298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5" name="직사각형 64"/>
          <p:cNvSpPr/>
          <p:nvPr/>
        </p:nvSpPr>
        <p:spPr bwMode="auto">
          <a:xfrm>
            <a:off x="403225" y="1397435"/>
            <a:ext cx="6080125" cy="1008369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 w="127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684" rIns="91371" bIns="4568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spcBef>
                <a:spcPts val="300"/>
              </a:spcBef>
              <a:spcAft>
                <a:spcPct val="0"/>
              </a:spcAft>
              <a:buClrTx/>
              <a:buSzTx/>
              <a:tabLst/>
            </a:pPr>
            <a:r>
              <a:rPr lang="ko-KR" altLang="en-US" sz="1200" dirty="0">
                <a:latin typeface="-윤고딕140" pitchFamily="18" charset="-127"/>
                <a:ea typeface="-윤고딕140" pitchFamily="18" charset="-127"/>
              </a:rPr>
              <a:t>☞ </a:t>
            </a:r>
            <a:r>
              <a:rPr lang="ko-KR" altLang="en-US" sz="1200" b="0" dirty="0">
                <a:latin typeface="-윤고딕140" pitchFamily="18" charset="-127"/>
                <a:ea typeface="-윤고딕140" pitchFamily="18" charset="-127"/>
              </a:rPr>
              <a:t>지구단위계획구역 및 토지이용계획 변경</a:t>
            </a:r>
            <a:endParaRPr lang="en-US" altLang="ko-KR" sz="1200" b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윤고딕140" pitchFamily="18" charset="-127"/>
              <a:ea typeface="-윤고딕140" pitchFamily="18" charset="-127"/>
            </a:endParaRPr>
          </a:p>
          <a:p>
            <a:pPr marL="0" marR="0" indent="0" algn="l" defTabSz="914400" rtl="0" eaLnBrk="1" fontAlgn="base" latinLnBrk="1" hangingPunct="1">
              <a:spcBef>
                <a:spcPts val="30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sz="1200" b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윤고딕140" pitchFamily="18" charset="-127"/>
                <a:ea typeface="-윤고딕140" pitchFamily="18" charset="-127"/>
              </a:rPr>
              <a:t>   </a:t>
            </a:r>
            <a:r>
              <a:rPr lang="en-US" altLang="ko-KR" sz="1200" b="0" dirty="0">
                <a:solidFill>
                  <a:srgbClr val="0000CC"/>
                </a:solidFill>
                <a:latin typeface="-윤고딕140" pitchFamily="18" charset="-127"/>
                <a:ea typeface="-윤고딕140" pitchFamily="18" charset="-127"/>
              </a:rPr>
              <a:t>-</a:t>
            </a:r>
            <a:r>
              <a:rPr lang="ko-KR" altLang="en-US" sz="1200" b="0" dirty="0">
                <a:solidFill>
                  <a:srgbClr val="0000CC"/>
                </a:solidFill>
                <a:latin typeface="-윤고딕140" pitchFamily="18" charset="-127"/>
                <a:ea typeface="-윤고딕140" pitchFamily="18" charset="-127"/>
              </a:rPr>
              <a:t> 구역 면적 감소 </a:t>
            </a:r>
            <a:r>
              <a:rPr lang="en-US" altLang="ko-KR" sz="1200" b="0" dirty="0">
                <a:solidFill>
                  <a:srgbClr val="0000CC"/>
                </a:solidFill>
                <a:latin typeface="-윤고딕140" pitchFamily="18" charset="-127"/>
                <a:ea typeface="-윤고딕140" pitchFamily="18" charset="-127"/>
              </a:rPr>
              <a:t>(</a:t>
            </a:r>
            <a:r>
              <a:rPr lang="ko-KR" altLang="en-US" sz="1200" b="0" dirty="0">
                <a:solidFill>
                  <a:srgbClr val="0000CC"/>
                </a:solidFill>
                <a:latin typeface="-윤고딕140" pitchFamily="18" charset="-127"/>
                <a:ea typeface="-윤고딕140" pitchFamily="18" charset="-127"/>
              </a:rPr>
              <a:t>감 </a:t>
            </a:r>
            <a:r>
              <a:rPr lang="en-US" altLang="ko-KR" sz="1200" b="0" dirty="0">
                <a:solidFill>
                  <a:srgbClr val="0000CC"/>
                </a:solidFill>
                <a:latin typeface="-윤고딕140" pitchFamily="18" charset="-127"/>
                <a:ea typeface="-윤고딕140" pitchFamily="18" charset="-127"/>
              </a:rPr>
              <a:t>7,347</a:t>
            </a:r>
            <a:r>
              <a:rPr lang="ko-KR" altLang="en-US" sz="1200" b="0" dirty="0">
                <a:solidFill>
                  <a:srgbClr val="0000CC"/>
                </a:solidFill>
                <a:latin typeface="-윤고딕140" pitchFamily="18" charset="-127"/>
                <a:ea typeface="-윤고딕140" pitchFamily="18" charset="-127"/>
              </a:rPr>
              <a:t>㎡</a:t>
            </a:r>
            <a:r>
              <a:rPr lang="en-US" altLang="ko-KR" sz="1200" b="0" dirty="0">
                <a:solidFill>
                  <a:srgbClr val="0000CC"/>
                </a:solidFill>
                <a:latin typeface="-윤고딕140" pitchFamily="18" charset="-127"/>
                <a:ea typeface="-윤고딕140" pitchFamily="18" charset="-127"/>
              </a:rPr>
              <a:t>)</a:t>
            </a:r>
          </a:p>
          <a:p>
            <a:pPr marL="0" marR="0" indent="0" algn="l" defTabSz="914400" rtl="0" eaLnBrk="1" fontAlgn="base" latinLnBrk="1" hangingPunct="1">
              <a:spcBef>
                <a:spcPts val="30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sz="1200" b="0" dirty="0">
                <a:solidFill>
                  <a:srgbClr val="0000CC"/>
                </a:solidFill>
                <a:latin typeface="-윤고딕140" pitchFamily="18" charset="-127"/>
                <a:ea typeface="-윤고딕140" pitchFamily="18" charset="-127"/>
              </a:rPr>
              <a:t>   - </a:t>
            </a:r>
            <a:r>
              <a:rPr lang="ko-KR" altLang="en-US" sz="1200" b="0" dirty="0">
                <a:solidFill>
                  <a:srgbClr val="0000CC"/>
                </a:solidFill>
                <a:latin typeface="-윤고딕140" pitchFamily="18" charset="-127"/>
                <a:ea typeface="-윤고딕140" pitchFamily="18" charset="-127"/>
              </a:rPr>
              <a:t>택지 면적 감소 </a:t>
            </a:r>
            <a:r>
              <a:rPr lang="en-US" altLang="ko-KR" sz="1200" b="0" dirty="0">
                <a:solidFill>
                  <a:srgbClr val="0000CC"/>
                </a:solidFill>
                <a:latin typeface="-윤고딕140" pitchFamily="18" charset="-127"/>
                <a:ea typeface="-윤고딕140" pitchFamily="18" charset="-127"/>
              </a:rPr>
              <a:t>(</a:t>
            </a:r>
            <a:r>
              <a:rPr lang="ko-KR" altLang="en-US" sz="1200" b="0" dirty="0">
                <a:solidFill>
                  <a:srgbClr val="0000CC"/>
                </a:solidFill>
                <a:latin typeface="-윤고딕140" pitchFamily="18" charset="-127"/>
                <a:ea typeface="-윤고딕140" pitchFamily="18" charset="-127"/>
              </a:rPr>
              <a:t>감 </a:t>
            </a:r>
            <a:r>
              <a:rPr lang="en-US" altLang="ko-KR" sz="1200" b="0" dirty="0">
                <a:solidFill>
                  <a:srgbClr val="0000CC"/>
                </a:solidFill>
                <a:latin typeface="-윤고딕140" pitchFamily="18" charset="-127"/>
                <a:ea typeface="-윤고딕140" pitchFamily="18" charset="-127"/>
              </a:rPr>
              <a:t>5,762</a:t>
            </a:r>
            <a:r>
              <a:rPr lang="ko-KR" altLang="en-US" sz="1200" b="0" dirty="0">
                <a:solidFill>
                  <a:srgbClr val="0000CC"/>
                </a:solidFill>
                <a:latin typeface="-윤고딕140" pitchFamily="18" charset="-127"/>
                <a:ea typeface="-윤고딕140" pitchFamily="18" charset="-127"/>
              </a:rPr>
              <a:t>㎡</a:t>
            </a:r>
            <a:r>
              <a:rPr lang="en-US" altLang="ko-KR" sz="1200" b="0" dirty="0">
                <a:solidFill>
                  <a:srgbClr val="0000CC"/>
                </a:solidFill>
                <a:latin typeface="-윤고딕140" pitchFamily="18" charset="-127"/>
                <a:ea typeface="-윤고딕140" pitchFamily="18" charset="-127"/>
              </a:rPr>
              <a:t>)</a:t>
            </a:r>
          </a:p>
          <a:p>
            <a:pPr marL="0" marR="0" indent="0" algn="l" defTabSz="914400" rtl="0" eaLnBrk="1" fontAlgn="base" latinLnBrk="1" hangingPunct="1">
              <a:spcBef>
                <a:spcPts val="30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sz="1200" b="0" dirty="0">
                <a:solidFill>
                  <a:srgbClr val="0000CC"/>
                </a:solidFill>
                <a:latin typeface="-윤고딕140" pitchFamily="18" charset="-127"/>
                <a:ea typeface="-윤고딕140" pitchFamily="18" charset="-127"/>
              </a:rPr>
              <a:t>   - </a:t>
            </a:r>
            <a:r>
              <a:rPr lang="ko-KR" altLang="en-US" sz="1200" b="0" dirty="0">
                <a:solidFill>
                  <a:srgbClr val="0000CC"/>
                </a:solidFill>
                <a:latin typeface="-윤고딕140" pitchFamily="18" charset="-127"/>
                <a:ea typeface="-윤고딕140" pitchFamily="18" charset="-127"/>
              </a:rPr>
              <a:t>기반시설용지 면적 감소 </a:t>
            </a:r>
            <a:r>
              <a:rPr lang="en-US" altLang="ko-KR" sz="1200" b="0" dirty="0">
                <a:solidFill>
                  <a:srgbClr val="0000CC"/>
                </a:solidFill>
                <a:latin typeface="-윤고딕140" pitchFamily="18" charset="-127"/>
                <a:ea typeface="-윤고딕140" pitchFamily="18" charset="-127"/>
              </a:rPr>
              <a:t>(</a:t>
            </a:r>
            <a:r>
              <a:rPr lang="ko-KR" altLang="en-US" sz="1200" b="0" dirty="0">
                <a:solidFill>
                  <a:srgbClr val="0000CC"/>
                </a:solidFill>
                <a:latin typeface="-윤고딕140" pitchFamily="18" charset="-127"/>
                <a:ea typeface="-윤고딕140" pitchFamily="18" charset="-127"/>
              </a:rPr>
              <a:t>감 </a:t>
            </a:r>
            <a:r>
              <a:rPr lang="en-US" altLang="ko-KR" sz="1200" b="0" dirty="0">
                <a:solidFill>
                  <a:srgbClr val="0000CC"/>
                </a:solidFill>
                <a:latin typeface="-윤고딕140" pitchFamily="18" charset="-127"/>
                <a:ea typeface="-윤고딕140" pitchFamily="18" charset="-127"/>
              </a:rPr>
              <a:t>1,585</a:t>
            </a:r>
            <a:r>
              <a:rPr lang="ko-KR" altLang="en-US" sz="1200" b="0" dirty="0">
                <a:solidFill>
                  <a:srgbClr val="0000CC"/>
                </a:solidFill>
                <a:latin typeface="-윤고딕140" pitchFamily="18" charset="-127"/>
                <a:ea typeface="-윤고딕140" pitchFamily="18" charset="-127"/>
              </a:rPr>
              <a:t>㎡</a:t>
            </a:r>
            <a:r>
              <a:rPr lang="en-US" altLang="ko-KR" sz="1200" b="0" dirty="0">
                <a:solidFill>
                  <a:srgbClr val="0000CC"/>
                </a:solidFill>
                <a:latin typeface="-윤고딕140" pitchFamily="18" charset="-127"/>
                <a:ea typeface="-윤고딕140" pitchFamily="18" charset="-127"/>
              </a:rPr>
              <a:t>)</a:t>
            </a:r>
          </a:p>
        </p:txBody>
      </p:sp>
      <p:graphicFrame>
        <p:nvGraphicFramePr>
          <p:cNvPr id="69" name="표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59543"/>
              </p:ext>
            </p:extLst>
          </p:nvPr>
        </p:nvGraphicFramePr>
        <p:xfrm>
          <a:off x="404580" y="5457069"/>
          <a:ext cx="6085120" cy="4024982"/>
        </p:xfrm>
        <a:graphic>
          <a:graphicData uri="http://schemas.openxmlformats.org/drawingml/2006/table">
            <a:tbl>
              <a:tblPr/>
              <a:tblGrid>
                <a:gridCol w="3039087">
                  <a:extLst>
                    <a:ext uri="{9D8B030D-6E8A-4147-A177-3AD203B41FA5}">
                      <a16:colId xmlns:a16="http://schemas.microsoft.com/office/drawing/2014/main" val="544349972"/>
                    </a:ext>
                  </a:extLst>
                </a:gridCol>
                <a:gridCol w="3046033">
                  <a:extLst>
                    <a:ext uri="{9D8B030D-6E8A-4147-A177-3AD203B41FA5}">
                      <a16:colId xmlns:a16="http://schemas.microsoft.com/office/drawing/2014/main" val="2264345433"/>
                    </a:ext>
                  </a:extLst>
                </a:gridCol>
              </a:tblGrid>
              <a:tr h="15832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자문의견</a:t>
                      </a:r>
                    </a:p>
                  </a:txBody>
                  <a:tcPr marL="12710" marR="12710" marT="12710" marB="1271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조치계획</a:t>
                      </a:r>
                    </a:p>
                  </a:txBody>
                  <a:tcPr marL="12710" marR="12710" marT="12710" marB="1271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015203"/>
                  </a:ext>
                </a:extLst>
              </a:tr>
              <a:tr h="37325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◦</a:t>
                      </a:r>
                      <a:r>
                        <a:rPr kumimoji="1" lang="ko-KR" altLang="en-US" sz="1000" b="0" kern="120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폐차장</a:t>
                      </a: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민원 해결방안 마련</a:t>
                      </a:r>
                    </a:p>
                  </a:txBody>
                  <a:tcPr marL="12710" marR="12710" marT="25510" marB="1271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◦</a:t>
                      </a:r>
                      <a:r>
                        <a:rPr kumimoji="1" lang="ko-KR" altLang="en-US" sz="1000" b="0" kern="120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폐차장</a:t>
                      </a: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주변 대규모 공원 계획 수립</a:t>
                      </a:r>
                      <a:r>
                        <a:rPr kumimoji="1" lang="en-US" altLang="ko-KR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공개공지 계획</a:t>
                      </a:r>
                      <a:endParaRPr kumimoji="1" lang="en-US" altLang="ko-KR" sz="1000" b="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등 </a:t>
                      </a:r>
                      <a:r>
                        <a:rPr kumimoji="1" lang="ko-KR" altLang="en-US" sz="1000" b="0" kern="120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완충공간</a:t>
                      </a: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조성</a:t>
                      </a:r>
                      <a:r>
                        <a:rPr kumimoji="1" lang="en-US" altLang="ko-KR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조합원 사전 고지 및 </a:t>
                      </a:r>
                      <a:r>
                        <a:rPr kumimoji="1" lang="ko-KR" altLang="en-US" sz="1000" b="0" kern="120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총회시</a:t>
                      </a: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고지</a:t>
                      </a:r>
                    </a:p>
                  </a:txBody>
                  <a:tcPr marL="12710" marR="12710" marT="25510" marB="1271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319345"/>
                  </a:ext>
                </a:extLst>
              </a:tr>
              <a:tr h="228120">
                <a:tc>
                  <a:txBody>
                    <a:bodyPr/>
                    <a:lstStyle/>
                    <a:p>
                      <a:pPr marL="0" marR="0" indent="0" algn="just" defTabSz="914400" rtl="0" eaLnBrk="1" fontAlgn="base" latinLnBrk="1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◦공공기여방안</a:t>
                      </a:r>
                      <a:r>
                        <a:rPr kumimoji="1" lang="en-US" altLang="ko-KR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개발이익 환수</a:t>
                      </a:r>
                      <a:r>
                        <a:rPr kumimoji="1" lang="en-US" altLang="ko-KR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 </a:t>
                      </a: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검토</a:t>
                      </a:r>
                    </a:p>
                  </a:txBody>
                  <a:tcPr marL="12710" marR="12710" marT="25510" marB="1271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◦주변지역 연결을 위한 도로</a:t>
                      </a:r>
                      <a:r>
                        <a:rPr kumimoji="1" lang="en-US" altLang="ko-KR" sz="10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10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및 공원 계획 및 추가</a:t>
                      </a:r>
                      <a:endParaRPr kumimoji="1" lang="en-US" altLang="ko-KR" sz="1000" b="0" kern="12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0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1000" b="0" kern="1200" baseline="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공공기여</a:t>
                      </a:r>
                      <a:r>
                        <a:rPr kumimoji="1" lang="ko-KR" altLang="en-US" sz="10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방안으로 대지내 </a:t>
                      </a:r>
                      <a:r>
                        <a:rPr kumimoji="1" lang="ko-KR" altLang="en-US" sz="1000" b="0" kern="1200" baseline="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순환형</a:t>
                      </a:r>
                      <a:r>
                        <a:rPr kumimoji="1" lang="ko-KR" altLang="en-US" sz="10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공개공지 및 </a:t>
                      </a:r>
                      <a:endParaRPr kumimoji="1" lang="en-US" altLang="ko-KR" sz="1000" b="0" kern="12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0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1000" b="0" kern="1200" baseline="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전면공지를</a:t>
                      </a:r>
                      <a:r>
                        <a:rPr kumimoji="1" lang="ko-KR" altLang="en-US" sz="10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계획</a:t>
                      </a:r>
                      <a:endParaRPr kumimoji="1" lang="ko-KR" altLang="en-US" sz="1000" b="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2710" marR="12710" marT="25510" marB="1271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100928"/>
                  </a:ext>
                </a:extLst>
              </a:tr>
              <a:tr h="20364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◦</a:t>
                      </a:r>
                      <a:r>
                        <a:rPr kumimoji="1" lang="ko-KR" altLang="en-US" sz="1000" b="0" kern="120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운정택지</a:t>
                      </a: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개발지구를 고려하여 높이 및 용적률 계획</a:t>
                      </a:r>
                    </a:p>
                  </a:txBody>
                  <a:tcPr marL="12710" marR="12710" marT="25510" marB="1271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◦공동주택용지 경계에서 폭 </a:t>
                      </a:r>
                      <a:r>
                        <a:rPr kumimoji="1" lang="en-US" altLang="ko-KR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30m </a:t>
                      </a: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구간은</a:t>
                      </a:r>
                      <a:r>
                        <a:rPr kumimoji="1" lang="en-US" altLang="ko-KR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15</a:t>
                      </a:r>
                      <a:r>
                        <a:rPr kumimoji="1" lang="ko-KR" altLang="en-US" sz="1000" b="0" kern="120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층이하</a:t>
                      </a: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배</a:t>
                      </a:r>
                      <a:endParaRPr kumimoji="1" lang="en-US" altLang="ko-KR" sz="1000" b="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1000" b="0" kern="120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치구간으로</a:t>
                      </a: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계획하고 단지 중앙부 및 </a:t>
                      </a:r>
                      <a:r>
                        <a:rPr kumimoji="1" lang="ko-KR" altLang="en-US" sz="1000" b="0" kern="120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전면부는</a:t>
                      </a: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25</a:t>
                      </a: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층</a:t>
                      </a:r>
                      <a:endParaRPr kumimoji="1" lang="en-US" altLang="ko-KR" sz="1000" b="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으로 배치하고 북측은 낮춰 계획</a:t>
                      </a:r>
                    </a:p>
                  </a:txBody>
                  <a:tcPr marL="12710" marR="12710" marT="25510" marB="1271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549345"/>
                  </a:ext>
                </a:extLst>
              </a:tr>
              <a:tr h="20364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◦학교시설 배치 검토</a:t>
                      </a:r>
                    </a:p>
                  </a:txBody>
                  <a:tcPr marL="12710" marR="12710" marT="25510" marB="1271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◦파주교육지원청과 주변 </a:t>
                      </a:r>
                      <a:r>
                        <a:rPr kumimoji="1" lang="ko-KR" altLang="en-US" sz="1000" b="0" kern="120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초중학교</a:t>
                      </a: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증축으로 </a:t>
                      </a:r>
                      <a:r>
                        <a:rPr kumimoji="1" lang="ko-KR" altLang="en-US" sz="1000" b="0" kern="120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기협의</a:t>
                      </a:r>
                      <a:endParaRPr kumimoji="1" lang="en-US" altLang="ko-KR" sz="1000" b="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완료</a:t>
                      </a:r>
                    </a:p>
                  </a:txBody>
                  <a:tcPr marL="12710" marR="12710" marT="25510" marB="1271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64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◦</a:t>
                      </a:r>
                      <a:r>
                        <a:rPr kumimoji="1" lang="ko-KR" altLang="en-US" sz="1000" b="0" kern="120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서측부의</a:t>
                      </a: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1000" b="0" kern="120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교하로와</a:t>
                      </a: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연결방안 검토</a:t>
                      </a:r>
                    </a:p>
                  </a:txBody>
                  <a:tcPr marL="12710" marR="12710" marT="25510" marB="1271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◦</a:t>
                      </a:r>
                      <a:r>
                        <a:rPr kumimoji="1" lang="ko-KR" altLang="en-US" sz="1000" b="0" kern="120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교하로는</a:t>
                      </a: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동서대로 상부를 지나는 도로로 직접 연결</a:t>
                      </a:r>
                      <a:endParaRPr kumimoji="1" lang="en-US" altLang="ko-KR" sz="1000" b="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은 계획하지 않고</a:t>
                      </a:r>
                      <a:r>
                        <a:rPr kumimoji="1" lang="en-US" altLang="ko-KR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향후 대상지 </a:t>
                      </a:r>
                      <a:r>
                        <a:rPr kumimoji="1" lang="ko-KR" altLang="en-US" sz="1000" b="0" kern="120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서측에</a:t>
                      </a: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개발계획수립</a:t>
                      </a:r>
                      <a:endParaRPr kumimoji="1" lang="en-US" altLang="ko-KR" sz="1000" b="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시 연결을 위한 도로계획 수립</a:t>
                      </a:r>
                    </a:p>
                  </a:txBody>
                  <a:tcPr marL="12710" marR="12710" marT="25510" marB="1271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7008491"/>
                  </a:ext>
                </a:extLst>
              </a:tr>
              <a:tr h="20862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◦초등학생 통학여건 개선방안 강구</a:t>
                      </a:r>
                    </a:p>
                  </a:txBody>
                  <a:tcPr marL="12710" marR="12710" marT="25510" marB="1271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◦생태육교 계획</a:t>
                      </a:r>
                      <a:r>
                        <a:rPr kumimoji="1" lang="en-US" altLang="ko-KR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</a:t>
                      </a:r>
                      <a:r>
                        <a:rPr kumimoji="1" lang="en-US" altLang="ko-KR" sz="10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10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안전설계</a:t>
                      </a:r>
                      <a:r>
                        <a:rPr kumimoji="1" lang="en-US" altLang="ko-KR" sz="10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10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및 재료사용으로 통학여건</a:t>
                      </a:r>
                      <a:endParaRPr kumimoji="1" lang="en-US" altLang="ko-KR" sz="1000" b="0" kern="12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0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10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개선</a:t>
                      </a:r>
                      <a:endParaRPr kumimoji="1" lang="ko-KR" altLang="en-US" sz="1000" b="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2710" marR="12710" marT="25510" marB="1271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886367"/>
                  </a:ext>
                </a:extLst>
              </a:tr>
              <a:tr h="20862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◦</a:t>
                      </a:r>
                      <a:r>
                        <a:rPr kumimoji="1" lang="ko-KR" altLang="en-US" sz="1000" b="0" kern="120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미래로와</a:t>
                      </a: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신설도로가 만나는 교차로 기하구조 개선</a:t>
                      </a:r>
                    </a:p>
                  </a:txBody>
                  <a:tcPr marL="12710" marR="12710" marT="25510" marB="1271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◦미래로 확장공사 설계완료 및 공사 이후 면밀히 검</a:t>
                      </a:r>
                      <a:endParaRPr kumimoji="1" lang="en-US" altLang="ko-KR" sz="1000" b="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토할 예정이며</a:t>
                      </a:r>
                      <a:r>
                        <a:rPr kumimoji="1" lang="en-US" altLang="ko-KR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000" b="0" kern="120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미래로와</a:t>
                      </a: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신설도로</a:t>
                      </a:r>
                      <a:r>
                        <a:rPr kumimoji="1" lang="en-US" altLang="ko-KR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폭 </a:t>
                      </a:r>
                      <a:r>
                        <a:rPr kumimoji="1" lang="en-US" altLang="ko-KR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20m)</a:t>
                      </a:r>
                      <a:r>
                        <a:rPr kumimoji="1" lang="ko-KR" altLang="en-US" sz="10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가</a:t>
                      </a:r>
                      <a:r>
                        <a:rPr kumimoji="1" lang="en-US" altLang="ko-KR" sz="10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10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만나</a:t>
                      </a:r>
                      <a:endParaRPr kumimoji="1" lang="en-US" altLang="ko-KR" sz="1000" b="0" kern="12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0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10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는 교차로에 대하여 가속차로 설치 등의 기하구조를</a:t>
                      </a:r>
                      <a:endParaRPr kumimoji="1" lang="en-US" altLang="ko-KR" sz="1000" b="0" kern="12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ko-KR" altLang="en-US" sz="10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개선하도록 하겠음</a:t>
                      </a:r>
                      <a:endParaRPr kumimoji="1" lang="ko-KR" altLang="en-US" sz="1000" b="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2710" marR="12710" marT="25510" marB="1271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713944"/>
                  </a:ext>
                </a:extLst>
              </a:tr>
            </a:tbl>
          </a:graphicData>
        </a:graphic>
      </p:graphicFrame>
      <p:sp>
        <p:nvSpPr>
          <p:cNvPr id="24" name="직사각형 144"/>
          <p:cNvSpPr>
            <a:spLocks noChangeArrowheads="1"/>
          </p:cNvSpPr>
          <p:nvPr/>
        </p:nvSpPr>
        <p:spPr bwMode="auto">
          <a:xfrm>
            <a:off x="106247" y="9568693"/>
            <a:ext cx="31931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364163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03CA6FC8-9123-9B69-E363-D13B2194C8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80" y="1112720"/>
            <a:ext cx="6102485" cy="415087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16CB5CD-DC6A-B897-97FA-E134D17921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80" y="5411285"/>
            <a:ext cx="6086475" cy="4132299"/>
          </a:xfrm>
          <a:prstGeom prst="rect">
            <a:avLst/>
          </a:prstGeom>
        </p:spPr>
      </p:pic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endParaRPr lang="ko-KR" altLang="ko-KR" sz="1800" b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endParaRPr lang="ko-KR" altLang="ko-KR" sz="1800" b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endParaRPr lang="ko-KR" altLang="ko-KR" sz="1800" b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endParaRPr lang="ko-KR" altLang="ko-KR" sz="1800" b="0">
              <a:solidFill>
                <a:prstClr val="black"/>
              </a:solidFill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510500" y="5485645"/>
            <a:ext cx="781285" cy="242606"/>
          </a:xfrm>
          <a:prstGeom prst="rect">
            <a:avLst/>
          </a:prstGeom>
          <a:solidFill>
            <a:schemeClr val="bg1"/>
          </a:solidFill>
          <a:ln w="127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684" rIns="91371" bIns="4568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금회 접수</a:t>
            </a:r>
            <a:endParaRPr kumimoji="1" lang="ko-KR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514690" y="1208480"/>
            <a:ext cx="781285" cy="242606"/>
          </a:xfrm>
          <a:prstGeom prst="rect">
            <a:avLst/>
          </a:prstGeom>
          <a:solidFill>
            <a:schemeClr val="bg1"/>
          </a:solidFill>
          <a:ln w="127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684" rIns="91371" bIns="4568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7/1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접수</a:t>
            </a:r>
            <a:endParaRPr kumimoji="1" lang="ko-KR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4" name="직선 화살표 연결선 40">
            <a:extLst>
              <a:ext uri="{FF2B5EF4-FFF2-40B4-BE49-F238E27FC236}">
                <a16:creationId xmlns:a16="http://schemas.microsoft.com/office/drawing/2014/main" id="{4648B6AA-61A2-477E-91B3-B323D405551F}"/>
              </a:ext>
            </a:extLst>
          </p:cNvPr>
          <p:cNvCxnSpPr>
            <a:cxnSpLocks noChangeShapeType="1"/>
            <a:stCxn id="11" idx="0"/>
          </p:cNvCxnSpPr>
          <p:nvPr/>
        </p:nvCxnSpPr>
        <p:spPr bwMode="auto">
          <a:xfrm rot="16200000" flipV="1">
            <a:off x="3187677" y="7018092"/>
            <a:ext cx="255178" cy="731538"/>
          </a:xfrm>
          <a:prstGeom prst="bentConnector2">
            <a:avLst/>
          </a:prstGeom>
          <a:noFill/>
          <a:ln w="19050" algn="ctr">
            <a:solidFill>
              <a:schemeClr val="tx1"/>
            </a:solidFill>
            <a:round/>
            <a:headEnd type="none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직선 화살표 연결선 40">
            <a:extLst>
              <a:ext uri="{FF2B5EF4-FFF2-40B4-BE49-F238E27FC236}">
                <a16:creationId xmlns:a16="http://schemas.microsoft.com/office/drawing/2014/main" id="{4648B6AA-61A2-477E-91B3-B323D405551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621220" y="6415627"/>
            <a:ext cx="463221" cy="184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tx1"/>
            </a:solidFill>
            <a:round/>
            <a:headEnd type="none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직선 화살표 연결선 40">
            <a:extLst>
              <a:ext uri="{FF2B5EF4-FFF2-40B4-BE49-F238E27FC236}">
                <a16:creationId xmlns:a16="http://schemas.microsoft.com/office/drawing/2014/main" id="{4648B6AA-61A2-477E-91B3-B323D405551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01828" y="6107256"/>
            <a:ext cx="648087" cy="288039"/>
          </a:xfrm>
          <a:prstGeom prst="bentConnector3">
            <a:avLst>
              <a:gd name="adj1" fmla="val 1010"/>
            </a:avLst>
          </a:prstGeom>
          <a:noFill/>
          <a:ln w="19050" algn="ctr">
            <a:solidFill>
              <a:schemeClr val="tx1"/>
            </a:solidFill>
            <a:round/>
            <a:headEnd type="none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직사각형 27"/>
          <p:cNvSpPr/>
          <p:nvPr/>
        </p:nvSpPr>
        <p:spPr bwMode="auto">
          <a:xfrm>
            <a:off x="4365130" y="5658242"/>
            <a:ext cx="1296180" cy="5530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684" rIns="91371" bIns="4568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공원 면적 증가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9,136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㎡→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9,172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㎡</a:t>
            </a:r>
            <a:endParaRPr lang="en-US" altLang="ko-KR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증 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36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㎡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kumimoji="1" lang="ko-KR" altLang="en-US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2132820" y="5639190"/>
            <a:ext cx="1440200" cy="5530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684" rIns="91371" bIns="4568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공원 면적 증가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11,151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㎡→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11,697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㎡</a:t>
            </a:r>
            <a:endParaRPr lang="en-US" altLang="ko-KR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증 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546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㎡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kumimoji="1" lang="ko-KR" altLang="en-US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3140960" y="7511450"/>
            <a:ext cx="1080150" cy="4090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684" rIns="91371" bIns="4568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도로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폭원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축소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(15m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12m)</a:t>
            </a:r>
            <a:endParaRPr kumimoji="1" lang="ko-KR" altLang="en-US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직사각형 31"/>
          <p:cNvSpPr/>
          <p:nvPr/>
        </p:nvSpPr>
        <p:spPr bwMode="auto">
          <a:xfrm>
            <a:off x="1325470" y="7623720"/>
            <a:ext cx="1440200" cy="218530"/>
          </a:xfrm>
          <a:prstGeom prst="rect">
            <a:avLst/>
          </a:prstGeom>
          <a:noFill/>
          <a:ln w="31750" cap="flat" cmpd="sng" algn="ctr">
            <a:solidFill>
              <a:srgbClr val="0000CC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684" rIns="91371" bIns="4568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Y울릉도M" pitchFamily="18" charset="-127"/>
                <a:ea typeface="HY울릉도M" pitchFamily="18" charset="-127"/>
              </a:rPr>
              <a:t>`</a:t>
            </a:r>
            <a:endParaRPr kumimoji="1" lang="ko-KR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Y울릉도M" pitchFamily="18" charset="-127"/>
              <a:ea typeface="HY울릉도M" pitchFamily="18" charset="-127"/>
            </a:endParaRPr>
          </a:p>
        </p:txBody>
      </p:sp>
      <p:cxnSp>
        <p:nvCxnSpPr>
          <p:cNvPr id="33" name="직선 화살표 연결선 40">
            <a:extLst>
              <a:ext uri="{FF2B5EF4-FFF2-40B4-BE49-F238E27FC236}">
                <a16:creationId xmlns:a16="http://schemas.microsoft.com/office/drawing/2014/main" id="{4648B6AA-61A2-477E-91B3-B323D405551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1892434" y="7881277"/>
            <a:ext cx="243039" cy="1170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tx1"/>
            </a:solidFill>
            <a:round/>
            <a:headEnd type="none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직사각형 33"/>
          <p:cNvSpPr/>
          <p:nvPr/>
        </p:nvSpPr>
        <p:spPr bwMode="auto">
          <a:xfrm>
            <a:off x="1510921" y="8003615"/>
            <a:ext cx="1008140" cy="288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684" rIns="91371" bIns="4568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경관녹지 삭제</a:t>
            </a:r>
            <a:endParaRPr kumimoji="1" lang="ko-KR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13"/>
          <p:cNvSpPr>
            <a:spLocks noChangeArrowheads="1"/>
          </p:cNvSpPr>
          <p:nvPr/>
        </p:nvSpPr>
        <p:spPr bwMode="auto">
          <a:xfrm>
            <a:off x="6407035" y="9571038"/>
            <a:ext cx="31931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04</a:t>
            </a:r>
            <a:endParaRPr lang="ko-KR" altLang="en-US" sz="900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 descr="교통처리개선(안)도(금번계획반영)20220630_미니차트.jpg"/>
          <p:cNvPicPr>
            <a:picLocks noChangeAspect="1"/>
          </p:cNvPicPr>
          <p:nvPr/>
        </p:nvPicPr>
        <p:blipFill>
          <a:blip r:embed="rId3" cstate="print"/>
          <a:srcRect l="3569" r="5175"/>
          <a:stretch>
            <a:fillRect/>
          </a:stretch>
        </p:blipFill>
        <p:spPr>
          <a:xfrm rot="5400000">
            <a:off x="-654521" y="2250386"/>
            <a:ext cx="8379504" cy="6124417"/>
          </a:xfrm>
          <a:prstGeom prst="rect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pSp>
        <p:nvGrpSpPr>
          <p:cNvPr id="35" name="그룹 48"/>
          <p:cNvGrpSpPr/>
          <p:nvPr/>
        </p:nvGrpSpPr>
        <p:grpSpPr>
          <a:xfrm>
            <a:off x="167330" y="177480"/>
            <a:ext cx="2685590" cy="508000"/>
            <a:chOff x="167330" y="177480"/>
            <a:chExt cx="2685590" cy="508000"/>
          </a:xfrm>
        </p:grpSpPr>
        <p:sp>
          <p:nvSpPr>
            <p:cNvPr id="36" name="AutoShape 94"/>
            <p:cNvSpPr>
              <a:spLocks noChangeArrowheads="1"/>
            </p:cNvSpPr>
            <p:nvPr/>
          </p:nvSpPr>
          <p:spPr bwMode="gray">
            <a:xfrm>
              <a:off x="453505" y="177480"/>
              <a:ext cx="2399415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500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 </a:t>
              </a:r>
              <a:r>
                <a:rPr kumimoji="0" lang="ko-KR" altLang="en-US" sz="1800" i="1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교통처리계획</a:t>
              </a:r>
            </a:p>
          </p:txBody>
        </p:sp>
        <p:sp>
          <p:nvSpPr>
            <p:cNvPr id="37" name="TextBox 21"/>
            <p:cNvSpPr txBox="1">
              <a:spLocks noChangeArrowheads="1"/>
            </p:cNvSpPr>
            <p:nvPr/>
          </p:nvSpPr>
          <p:spPr bwMode="auto">
            <a:xfrm>
              <a:off x="167330" y="197800"/>
              <a:ext cx="465192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ko-KR" altLang="en-US" sz="25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-윤고딕140" pitchFamily="18" charset="-127"/>
                  <a:ea typeface="-윤고딕140" pitchFamily="18" charset="-127"/>
                </a:rPr>
                <a:t>■</a:t>
              </a:r>
            </a:p>
          </p:txBody>
        </p:sp>
      </p:grpSp>
      <p:sp>
        <p:nvSpPr>
          <p:cNvPr id="38" name="직사각형 37"/>
          <p:cNvSpPr/>
          <p:nvPr/>
        </p:nvSpPr>
        <p:spPr bwMode="auto">
          <a:xfrm>
            <a:off x="5745195" y="1196605"/>
            <a:ext cx="781285" cy="242606"/>
          </a:xfrm>
          <a:prstGeom prst="rect">
            <a:avLst/>
          </a:prstGeom>
          <a:solidFill>
            <a:schemeClr val="bg1"/>
          </a:solidFill>
          <a:ln w="127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684" rIns="91371" bIns="4568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7/1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접수</a:t>
            </a:r>
            <a:endParaRPr kumimoji="1" lang="ko-KR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144"/>
          <p:cNvSpPr>
            <a:spLocks noChangeArrowheads="1"/>
          </p:cNvSpPr>
          <p:nvPr/>
        </p:nvSpPr>
        <p:spPr bwMode="auto">
          <a:xfrm>
            <a:off x="106247" y="9568693"/>
            <a:ext cx="31931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05</a:t>
            </a: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469058"/>
              </p:ext>
            </p:extLst>
          </p:nvPr>
        </p:nvGraphicFramePr>
        <p:xfrm>
          <a:off x="541780" y="4275437"/>
          <a:ext cx="2460912" cy="4106562"/>
        </p:xfrm>
        <a:graphic>
          <a:graphicData uri="http://schemas.openxmlformats.org/drawingml/2006/table">
            <a:tbl>
              <a:tblPr/>
              <a:tblGrid>
                <a:gridCol w="1054677">
                  <a:extLst>
                    <a:ext uri="{9D8B030D-6E8A-4147-A177-3AD203B41FA5}">
                      <a16:colId xmlns:a16="http://schemas.microsoft.com/office/drawing/2014/main" val="544349972"/>
                    </a:ext>
                  </a:extLst>
                </a:gridCol>
                <a:gridCol w="1406235">
                  <a:extLst>
                    <a:ext uri="{9D8B030D-6E8A-4147-A177-3AD203B41FA5}">
                      <a16:colId xmlns:a16="http://schemas.microsoft.com/office/drawing/2014/main" val="2264345433"/>
                    </a:ext>
                  </a:extLst>
                </a:gridCol>
              </a:tblGrid>
              <a:tr h="35298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도시건축공동위원회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사전자문의견</a:t>
                      </a:r>
                    </a:p>
                  </a:txBody>
                  <a:tcPr marL="12710" marR="12710" marT="12710" marB="1271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조치계획</a:t>
                      </a:r>
                    </a:p>
                  </a:txBody>
                  <a:tcPr marL="12710" marR="12710" marT="12710" marB="1271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015203"/>
                  </a:ext>
                </a:extLst>
              </a:tr>
              <a:tr h="62957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ko-KR" altLang="en-US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◦</a:t>
                      </a:r>
                      <a:r>
                        <a:rPr kumimoji="1" lang="en-US" altLang="ko-KR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A1,A2</a:t>
                      </a:r>
                      <a:r>
                        <a:rPr kumimoji="1" lang="ko-KR" altLang="en-US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900" b="0" kern="1200" spc="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맘스테이션</a:t>
                      </a:r>
                      <a:r>
                        <a:rPr kumimoji="1" lang="ko-KR" altLang="en-US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endParaRPr kumimoji="1" lang="en-US" altLang="ko-KR" sz="900" b="0" kern="120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확보</a:t>
                      </a:r>
                    </a:p>
                  </a:txBody>
                  <a:tcPr marL="12710" marR="12710" marT="25510" marB="1271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ko-KR" altLang="en-US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◦</a:t>
                      </a:r>
                      <a:r>
                        <a:rPr kumimoji="1" lang="ko-KR" altLang="en-US" sz="900" b="0" kern="1200" spc="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주출입구</a:t>
                      </a:r>
                      <a:r>
                        <a:rPr kumimoji="1" lang="ko-KR" altLang="en-US" sz="900" b="0" kern="1200" spc="0" baseline="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에</a:t>
                      </a:r>
                      <a:r>
                        <a:rPr kumimoji="1" lang="ko-KR" altLang="en-US" sz="900" b="0" kern="1200" spc="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900" b="0" kern="1200" spc="0" baseline="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맘스테이션</a:t>
                      </a:r>
                      <a:r>
                        <a:rPr kumimoji="1" lang="ko-KR" altLang="en-US" sz="900" b="0" kern="1200" spc="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endParaRPr kumimoji="1" lang="en-US" altLang="ko-KR" sz="900" b="0" kern="1200" spc="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900" b="0" kern="1200" spc="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900" b="0" kern="1200" spc="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설치 계획함</a:t>
                      </a:r>
                      <a:endParaRPr kumimoji="1" lang="ko-KR" altLang="en-US" sz="900" b="0" kern="120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2710" marR="12710" marT="25510" marB="1271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57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ko-KR" altLang="en-US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◦</a:t>
                      </a:r>
                      <a:r>
                        <a:rPr kumimoji="1" lang="en-US" altLang="ko-KR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</a:t>
                      </a:r>
                      <a:r>
                        <a:rPr kumimoji="1" lang="ko-KR" altLang="en-US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단지 주변</a:t>
                      </a:r>
                      <a:r>
                        <a:rPr kumimoji="1" lang="ko-KR" altLang="en-US" sz="900" b="0" kern="1200" spc="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신설</a:t>
                      </a:r>
                      <a:endParaRPr kumimoji="1" lang="en-US" altLang="ko-KR" sz="900" b="0" kern="1200" spc="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900" b="0" kern="1200" spc="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900" b="0" kern="1200" spc="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도로 검토</a:t>
                      </a:r>
                      <a:endParaRPr kumimoji="1" lang="ko-KR" altLang="en-US" sz="900" b="0" kern="120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2710" marR="12710" marT="25510" marB="1271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ko-KR" altLang="en-US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◦</a:t>
                      </a:r>
                      <a:r>
                        <a:rPr kumimoji="1" lang="ko-KR" altLang="en-US" sz="900" b="0" kern="1200" spc="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사업지</a:t>
                      </a:r>
                      <a:r>
                        <a:rPr kumimoji="1" lang="ko-KR" altLang="en-US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남측에 </a:t>
                      </a:r>
                      <a:r>
                        <a:rPr kumimoji="1" lang="en-US" altLang="ko-KR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12m</a:t>
                      </a:r>
                      <a:r>
                        <a:rPr kumimoji="1" lang="ko-KR" altLang="en-US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도로를 신설하여 신도시와 인접한 지역의 개발여건을 개선</a:t>
                      </a:r>
                    </a:p>
                  </a:txBody>
                  <a:tcPr marL="12710" marR="12710" marT="25510" marB="1271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147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ko-KR" altLang="en-US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◦</a:t>
                      </a:r>
                      <a:r>
                        <a:rPr kumimoji="1" lang="ko-KR" altLang="en-US" sz="900" b="0" kern="1200" spc="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미래로와</a:t>
                      </a:r>
                      <a:r>
                        <a:rPr kumimoji="1" lang="ko-KR" altLang="en-US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만나는 </a:t>
                      </a:r>
                      <a:endParaRPr kumimoji="1" lang="en-US" altLang="ko-KR" sz="900" b="0" kern="120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교차로 </a:t>
                      </a:r>
                      <a:r>
                        <a:rPr kumimoji="1" lang="ko-KR" altLang="en-US" sz="900" b="0" kern="1200" spc="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기하구조</a:t>
                      </a:r>
                      <a:r>
                        <a:rPr kumimoji="1" lang="ko-KR" altLang="en-US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endParaRPr kumimoji="1" lang="en-US" altLang="ko-KR" sz="900" b="0" kern="120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개선과 </a:t>
                      </a:r>
                      <a:r>
                        <a:rPr kumimoji="1" lang="ko-KR" altLang="en-US" sz="900" b="0" kern="1200" spc="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가감속차로</a:t>
                      </a:r>
                      <a:r>
                        <a:rPr kumimoji="1" lang="ko-KR" altLang="en-US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endParaRPr kumimoji="1" lang="en-US" altLang="ko-KR" sz="900" b="0" kern="120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검토</a:t>
                      </a:r>
                    </a:p>
                  </a:txBody>
                  <a:tcPr marL="12710" marR="12710" marT="25510" marB="1271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ko-KR" altLang="en-US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◦</a:t>
                      </a:r>
                      <a:r>
                        <a:rPr kumimoji="1" lang="ko-KR" altLang="en-US" sz="900" b="0" kern="1200" spc="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미래로와</a:t>
                      </a:r>
                      <a:r>
                        <a:rPr kumimoji="1" lang="ko-KR" altLang="en-US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만나는 교차로에 </a:t>
                      </a:r>
                      <a:endParaRPr kumimoji="1" lang="en-US" altLang="ko-KR" sz="900" b="0" kern="120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대하여 가속차로 설치 등 </a:t>
                      </a:r>
                      <a:r>
                        <a:rPr kumimoji="1" lang="ko-KR" altLang="en-US" sz="900" b="0" kern="1200" spc="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기하구조를</a:t>
                      </a:r>
                      <a:r>
                        <a:rPr kumimoji="1" lang="ko-KR" altLang="en-US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개선함</a:t>
                      </a:r>
                    </a:p>
                  </a:txBody>
                  <a:tcPr marL="12710" marR="12710" marT="25510" marB="1271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100928"/>
                  </a:ext>
                </a:extLst>
              </a:tr>
              <a:tr h="83147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ko-KR" altLang="en-US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◦</a:t>
                      </a:r>
                      <a:r>
                        <a:rPr kumimoji="1" lang="en-US" altLang="ko-KR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A1,A2</a:t>
                      </a:r>
                      <a:r>
                        <a:rPr kumimoji="1" lang="ko-KR" altLang="en-US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900" b="0" kern="1200" spc="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진출입구에</a:t>
                      </a:r>
                      <a:r>
                        <a:rPr kumimoji="1" lang="ko-KR" altLang="en-US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</a:t>
                      </a:r>
                      <a:endParaRPr kumimoji="1" lang="en-US" altLang="ko-KR" sz="900" b="0" kern="120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900" b="0" kern="1200" spc="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가감속차로</a:t>
                      </a:r>
                      <a:r>
                        <a:rPr kumimoji="1" lang="ko-KR" altLang="en-US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검토</a:t>
                      </a:r>
                    </a:p>
                  </a:txBody>
                  <a:tcPr marL="12710" marR="12710" marT="25510" marB="1271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ko-KR" altLang="en-US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◦주출입구변에 </a:t>
                      </a:r>
                      <a:r>
                        <a:rPr kumimoji="1" lang="ko-KR" altLang="en-US" sz="900" b="0" kern="1200" spc="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회전차로</a:t>
                      </a:r>
                      <a:r>
                        <a:rPr kumimoji="1" lang="ko-KR" altLang="en-US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및  </a:t>
                      </a:r>
                      <a:r>
                        <a:rPr kumimoji="1" lang="ko-KR" altLang="en-US" sz="900" b="0" kern="1200" spc="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가감속차로</a:t>
                      </a:r>
                      <a:r>
                        <a:rPr kumimoji="1" lang="ko-KR" altLang="en-US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계획함</a:t>
                      </a:r>
                    </a:p>
                  </a:txBody>
                  <a:tcPr marL="12710" marR="12710" marT="25510" marB="1271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549345"/>
                  </a:ext>
                </a:extLst>
              </a:tr>
              <a:tr h="83147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ko-KR" altLang="en-US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◦</a:t>
                      </a:r>
                      <a:r>
                        <a:rPr kumimoji="1" lang="en-US" altLang="ko-KR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A1</a:t>
                      </a:r>
                      <a:r>
                        <a:rPr kumimoji="1" lang="ko-KR" altLang="en-US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단지 지하주차장 </a:t>
                      </a:r>
                      <a:endParaRPr kumimoji="1" lang="en-US" altLang="ko-KR" sz="900" b="0" kern="120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900" b="0" kern="1200" spc="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진입램프</a:t>
                      </a:r>
                      <a:r>
                        <a:rPr kumimoji="1" lang="ko-KR" altLang="en-US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900" b="0" kern="1200" spc="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예각조정</a:t>
                      </a:r>
                      <a:endParaRPr kumimoji="1" lang="ko-KR" altLang="en-US" sz="900" b="0" kern="120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2710" marR="12710" marT="25510" marB="1271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ko-KR" altLang="en-US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◦지하주차장 </a:t>
                      </a:r>
                      <a:r>
                        <a:rPr kumimoji="1" lang="ko-KR" altLang="en-US" sz="900" b="0" kern="1200" spc="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진입램프</a:t>
                      </a:r>
                      <a:endParaRPr kumimoji="1" lang="en-US" altLang="ko-KR" sz="900" b="0" kern="120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ko-KR" altLang="en-US" sz="900" b="0" kern="1200" spc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직선화 함</a:t>
                      </a:r>
                    </a:p>
                  </a:txBody>
                  <a:tcPr marL="12710" marR="12710" marT="25510" marB="1271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163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교통처리개선(안)도(금번계획반영)20220914_미니차트(수정사항표시).jpg"/>
          <p:cNvPicPr>
            <a:picLocks noChangeAspect="1"/>
          </p:cNvPicPr>
          <p:nvPr/>
        </p:nvPicPr>
        <p:blipFill>
          <a:blip r:embed="rId3" cstate="print"/>
          <a:srcRect l="1623" r="5099"/>
          <a:stretch>
            <a:fillRect/>
          </a:stretch>
        </p:blipFill>
        <p:spPr>
          <a:xfrm rot="5400000">
            <a:off x="-730336" y="2343396"/>
            <a:ext cx="8363130" cy="5949278"/>
          </a:xfrm>
          <a:prstGeom prst="rect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endParaRPr lang="ko-KR" altLang="ko-KR" sz="1800" b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endParaRPr lang="ko-KR" altLang="ko-KR" sz="1800" b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endParaRPr lang="ko-KR" altLang="ko-KR" sz="1800" b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endParaRPr lang="ko-KR" altLang="ko-KR" sz="1800" b="0">
              <a:solidFill>
                <a:prstClr val="black"/>
              </a:solidFill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512975" y="1208480"/>
            <a:ext cx="781285" cy="242606"/>
          </a:xfrm>
          <a:prstGeom prst="rect">
            <a:avLst/>
          </a:prstGeom>
          <a:solidFill>
            <a:schemeClr val="bg1"/>
          </a:solidFill>
          <a:ln w="127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684" rIns="91371" bIns="4568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금회 접수</a:t>
            </a:r>
            <a:endParaRPr kumimoji="1" lang="ko-KR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13"/>
          <p:cNvSpPr>
            <a:spLocks noChangeArrowheads="1"/>
          </p:cNvSpPr>
          <p:nvPr/>
        </p:nvSpPr>
        <p:spPr bwMode="auto">
          <a:xfrm>
            <a:off x="6407035" y="9571038"/>
            <a:ext cx="31931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06</a:t>
            </a:r>
            <a:endParaRPr lang="ko-KR" altLang="en-US" sz="900" dirty="0">
              <a:solidFill>
                <a:prstClr val="white"/>
              </a:solidFill>
            </a:endParaRPr>
          </a:p>
        </p:txBody>
      </p:sp>
      <p:sp>
        <p:nvSpPr>
          <p:cNvPr id="22" name="타원 21"/>
          <p:cNvSpPr/>
          <p:nvPr/>
        </p:nvSpPr>
        <p:spPr bwMode="auto">
          <a:xfrm>
            <a:off x="4286341" y="3373178"/>
            <a:ext cx="432060" cy="4320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684" rIns="91371" bIns="4568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Y울릉도M" pitchFamily="18" charset="-127"/>
              <a:ea typeface="HY울릉도M" pitchFamily="18" charset="-127"/>
            </a:endParaRPr>
          </a:p>
        </p:txBody>
      </p:sp>
      <p:cxnSp>
        <p:nvCxnSpPr>
          <p:cNvPr id="23" name="직선 화살표 연결선 40">
            <a:extLst>
              <a:ext uri="{FF2B5EF4-FFF2-40B4-BE49-F238E27FC236}">
                <a16:creationId xmlns:a16="http://schemas.microsoft.com/office/drawing/2014/main" id="{4648B6AA-61A2-477E-91B3-B323D405551F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643438" y="3584810"/>
            <a:ext cx="513802" cy="81900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tx1"/>
            </a:solidFill>
            <a:round/>
            <a:headEnd type="none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타원 26"/>
          <p:cNvSpPr/>
          <p:nvPr/>
        </p:nvSpPr>
        <p:spPr bwMode="auto">
          <a:xfrm>
            <a:off x="4316791" y="2720690"/>
            <a:ext cx="432060" cy="4320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684" rIns="91371" bIns="4568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Y울릉도M" pitchFamily="18" charset="-127"/>
              <a:ea typeface="HY울릉도M" pitchFamily="18" charset="-127"/>
            </a:endParaRPr>
          </a:p>
        </p:txBody>
      </p:sp>
      <p:cxnSp>
        <p:nvCxnSpPr>
          <p:cNvPr id="28" name="직선 화살표 연결선 40">
            <a:extLst>
              <a:ext uri="{FF2B5EF4-FFF2-40B4-BE49-F238E27FC236}">
                <a16:creationId xmlns:a16="http://schemas.microsoft.com/office/drawing/2014/main" id="{4648B6AA-61A2-477E-91B3-B323D405551F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652964" y="2951164"/>
            <a:ext cx="534727" cy="323148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tx1"/>
            </a:solidFill>
            <a:round/>
            <a:headEnd type="none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타원 29"/>
          <p:cNvSpPr/>
          <p:nvPr/>
        </p:nvSpPr>
        <p:spPr bwMode="auto">
          <a:xfrm>
            <a:off x="4153721" y="6590988"/>
            <a:ext cx="432060" cy="4320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684" rIns="91371" bIns="4568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Y울릉도M" pitchFamily="18" charset="-127"/>
              <a:ea typeface="HY울릉도M" pitchFamily="18" charset="-127"/>
            </a:endParaRPr>
          </a:p>
        </p:txBody>
      </p:sp>
      <p:cxnSp>
        <p:nvCxnSpPr>
          <p:cNvPr id="31" name="직선 화살표 연결선 40">
            <a:extLst>
              <a:ext uri="{FF2B5EF4-FFF2-40B4-BE49-F238E27FC236}">
                <a16:creationId xmlns:a16="http://schemas.microsoft.com/office/drawing/2014/main" id="{4648B6AA-61A2-477E-91B3-B323D405551F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591051" y="6755606"/>
            <a:ext cx="645319" cy="2382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tx1"/>
            </a:solidFill>
            <a:round/>
            <a:headEnd type="none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타원 34"/>
          <p:cNvSpPr/>
          <p:nvPr/>
        </p:nvSpPr>
        <p:spPr bwMode="auto">
          <a:xfrm>
            <a:off x="3285151" y="7262788"/>
            <a:ext cx="432060" cy="4320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684" rIns="91371" bIns="4568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Y울릉도M" pitchFamily="18" charset="-127"/>
              <a:ea typeface="HY울릉도M" pitchFamily="18" charset="-127"/>
            </a:endParaRPr>
          </a:p>
        </p:txBody>
      </p:sp>
      <p:cxnSp>
        <p:nvCxnSpPr>
          <p:cNvPr id="36" name="직선 화살표 연결선 40">
            <a:extLst>
              <a:ext uri="{FF2B5EF4-FFF2-40B4-BE49-F238E27FC236}">
                <a16:creationId xmlns:a16="http://schemas.microsoft.com/office/drawing/2014/main" id="{4648B6AA-61A2-477E-91B3-B323D405551F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602220" y="7670670"/>
            <a:ext cx="1627030" cy="90720"/>
          </a:xfrm>
          <a:prstGeom prst="bentConnector3">
            <a:avLst>
              <a:gd name="adj1" fmla="val 73417"/>
            </a:avLst>
          </a:prstGeom>
          <a:noFill/>
          <a:ln w="19050" algn="ctr">
            <a:solidFill>
              <a:schemeClr val="tx1"/>
            </a:solidFill>
            <a:round/>
            <a:headEnd type="none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4648B6AA-61A2-477E-91B3-B323D405551F}"/>
              </a:ext>
            </a:extLst>
          </p:cNvPr>
          <p:cNvCxnSpPr>
            <a:cxnSpLocks noChangeShapeType="1"/>
            <a:stCxn id="40" idx="1"/>
          </p:cNvCxnSpPr>
          <p:nvPr/>
        </p:nvCxnSpPr>
        <p:spPr bwMode="auto">
          <a:xfrm rot="16200000" flipV="1">
            <a:off x="3625848" y="4656141"/>
            <a:ext cx="247641" cy="165086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tx1"/>
            </a:solidFill>
            <a:round/>
            <a:headEnd type="none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직사각형 45"/>
          <p:cNvSpPr/>
          <p:nvPr/>
        </p:nvSpPr>
        <p:spPr bwMode="auto">
          <a:xfrm rot="5400000">
            <a:off x="4830789" y="3466216"/>
            <a:ext cx="905680" cy="252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684" rIns="91371" bIns="4568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단지 출입구</a:t>
            </a:r>
            <a:endParaRPr kumimoji="1" lang="ko-KR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직사각형 39"/>
          <p:cNvSpPr/>
          <p:nvPr/>
        </p:nvSpPr>
        <p:spPr bwMode="auto">
          <a:xfrm rot="5400000">
            <a:off x="3435335" y="5149536"/>
            <a:ext cx="793751" cy="2196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684" rIns="91371" bIns="4568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15m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→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12m</a:t>
            </a:r>
            <a:endParaRPr kumimoji="1" lang="ko-KR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직사각형 46"/>
          <p:cNvSpPr/>
          <p:nvPr/>
        </p:nvSpPr>
        <p:spPr bwMode="auto">
          <a:xfrm rot="5400000">
            <a:off x="4987553" y="6385247"/>
            <a:ext cx="730836" cy="252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684" rIns="91371" bIns="4568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단지 출입구</a:t>
            </a:r>
            <a:endParaRPr kumimoji="1" lang="ko-KR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직사각형 47"/>
          <p:cNvSpPr/>
          <p:nvPr/>
        </p:nvSpPr>
        <p:spPr bwMode="auto">
          <a:xfrm rot="5400000">
            <a:off x="4979311" y="7801925"/>
            <a:ext cx="748647" cy="252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684" rIns="91371" bIns="4568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단지 출입구</a:t>
            </a:r>
            <a:endParaRPr kumimoji="1" lang="ko-KR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49" name="직선 화살표 연결선 40">
            <a:extLst>
              <a:ext uri="{FF2B5EF4-FFF2-40B4-BE49-F238E27FC236}">
                <a16:creationId xmlns:a16="http://schemas.microsoft.com/office/drawing/2014/main" id="{4648B6AA-61A2-477E-91B3-B323D405551F}"/>
              </a:ext>
            </a:extLst>
          </p:cNvPr>
          <p:cNvCxnSpPr>
            <a:cxnSpLocks noChangeShapeType="1"/>
            <a:stCxn id="50" idx="2"/>
          </p:cNvCxnSpPr>
          <p:nvPr/>
        </p:nvCxnSpPr>
        <p:spPr bwMode="auto">
          <a:xfrm rot="10800000" flipV="1">
            <a:off x="4650581" y="5817121"/>
            <a:ext cx="578670" cy="452710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tx1"/>
            </a:solidFill>
            <a:round/>
            <a:headEnd type="none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직사각형 49"/>
          <p:cNvSpPr/>
          <p:nvPr/>
        </p:nvSpPr>
        <p:spPr bwMode="auto">
          <a:xfrm rot="5400000">
            <a:off x="5067599" y="5690732"/>
            <a:ext cx="576080" cy="252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684" rIns="91371" bIns="4568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감속차로</a:t>
            </a:r>
            <a:endParaRPr kumimoji="1" lang="ko-KR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3" name="직선 화살표 연결선 40">
            <a:extLst>
              <a:ext uri="{FF2B5EF4-FFF2-40B4-BE49-F238E27FC236}">
                <a16:creationId xmlns:a16="http://schemas.microsoft.com/office/drawing/2014/main" id="{4648B6AA-61A2-477E-91B3-B323D405551F}"/>
              </a:ext>
            </a:extLst>
          </p:cNvPr>
          <p:cNvCxnSpPr>
            <a:cxnSpLocks noChangeShapeType="1"/>
            <a:stCxn id="54" idx="1"/>
          </p:cNvCxnSpPr>
          <p:nvPr/>
        </p:nvCxnSpPr>
        <p:spPr bwMode="auto">
          <a:xfrm rot="16200000" flipH="1" flipV="1">
            <a:off x="4781974" y="6517059"/>
            <a:ext cx="166685" cy="972395"/>
          </a:xfrm>
          <a:prstGeom prst="bentConnector4">
            <a:avLst>
              <a:gd name="adj1" fmla="val 228575"/>
              <a:gd name="adj2" fmla="val 71668"/>
            </a:avLst>
          </a:prstGeom>
          <a:noFill/>
          <a:ln w="19050" algn="ctr">
            <a:solidFill>
              <a:schemeClr val="tx1"/>
            </a:solidFill>
            <a:round/>
            <a:headEnd type="none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직사각형 53"/>
          <p:cNvSpPr/>
          <p:nvPr/>
        </p:nvSpPr>
        <p:spPr bwMode="auto">
          <a:xfrm rot="5400000">
            <a:off x="5063474" y="7081566"/>
            <a:ext cx="576080" cy="252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684" rIns="91371" bIns="4568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가속차로</a:t>
            </a:r>
            <a:endParaRPr kumimoji="1" lang="ko-KR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표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249399"/>
              </p:ext>
            </p:extLst>
          </p:nvPr>
        </p:nvGraphicFramePr>
        <p:xfrm>
          <a:off x="404580" y="1424500"/>
          <a:ext cx="6110928" cy="7967154"/>
        </p:xfrm>
        <a:graphic>
          <a:graphicData uri="http://schemas.openxmlformats.org/drawingml/2006/table">
            <a:tbl>
              <a:tblPr/>
              <a:tblGrid>
                <a:gridCol w="424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668">
                  <a:extLst>
                    <a:ext uri="{9D8B030D-6E8A-4147-A177-3AD203B41FA5}">
                      <a16:colId xmlns:a16="http://schemas.microsoft.com/office/drawing/2014/main" val="2268479585"/>
                    </a:ext>
                  </a:extLst>
                </a:gridCol>
                <a:gridCol w="8636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668">
                  <a:extLst>
                    <a:ext uri="{9D8B030D-6E8A-4147-A177-3AD203B41FA5}">
                      <a16:colId xmlns:a16="http://schemas.microsoft.com/office/drawing/2014/main" val="2458427364"/>
                    </a:ext>
                  </a:extLst>
                </a:gridCol>
                <a:gridCol w="8636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6429">
                <a:tc rowSpan="2" gridSpan="2"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 분</a:t>
                      </a:r>
                    </a:p>
                  </a:txBody>
                  <a:tcPr marL="564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계</a:t>
                      </a:r>
                      <a:endParaRPr lang="en-US" altLang="ko-KR" sz="1000" b="1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b="1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640" marR="5640" marT="5640" marB="564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공동주택</a:t>
                      </a:r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1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640" marR="5640" marT="5640" marB="564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공동주택</a:t>
                      </a:r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b="1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640" marR="5640" marT="5640" marB="564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429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7/1 </a:t>
                      </a:r>
                      <a:r>
                        <a:rPr lang="ko-KR" altLang="en-US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접수</a:t>
                      </a:r>
                      <a:endParaRPr lang="en-US" altLang="ko-KR" sz="1000" b="1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1200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금회 접수</a:t>
                      </a:r>
                      <a:endParaRPr lang="en-US" altLang="ko-KR" sz="1000" b="1" kern="1200" dirty="0">
                        <a:solidFill>
                          <a:srgbClr val="0000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7/1 </a:t>
                      </a:r>
                      <a:r>
                        <a:rPr lang="ko-KR" altLang="en-US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접수</a:t>
                      </a:r>
                      <a:endParaRPr lang="en-US" altLang="ko-KR" sz="1000" b="1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금회 접수</a:t>
                      </a:r>
                      <a:endParaRPr lang="en-US" altLang="ko-KR" sz="1000" b="1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7/1 </a:t>
                      </a:r>
                      <a:r>
                        <a:rPr lang="ko-KR" altLang="en-US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접수</a:t>
                      </a:r>
                      <a:endParaRPr lang="en-US" altLang="ko-KR" sz="1000" b="1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금회 접수</a:t>
                      </a:r>
                      <a:endParaRPr lang="en-US" altLang="ko-KR" sz="1000" b="1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429">
                <a:tc gridSpan="2"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대지위치</a:t>
                      </a:r>
                    </a:p>
                  </a:txBody>
                  <a:tcPr marL="564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85725" indent="-85725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파주시 </a:t>
                      </a:r>
                      <a:r>
                        <a:rPr lang="ko-KR" altLang="en-US" sz="1000" b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동패동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117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번지 일대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429">
                <a:tc gridSpan="2"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대지면적</a:t>
                      </a:r>
                    </a:p>
                  </a:txBody>
                  <a:tcPr marL="564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86,449</a:t>
                      </a: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㎡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000" b="1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80,677㎡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52,260㎡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46,704㎡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34,189㎡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33,973㎡</a:t>
                      </a:r>
                    </a:p>
                  </a:txBody>
                  <a:tcPr marL="564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429">
                <a:tc gridSpan="2"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건축면적</a:t>
                      </a:r>
                    </a:p>
                  </a:txBody>
                  <a:tcPr marL="564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23,500.00</a:t>
                      </a: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㎡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000" b="1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19,185.28㎡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15,000㎡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10,685.28㎡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8,500㎡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8,500㎡</a:t>
                      </a:r>
                    </a:p>
                  </a:txBody>
                  <a:tcPr marL="564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1276188"/>
                  </a:ext>
                </a:extLst>
              </a:tr>
              <a:tr h="306429">
                <a:tc gridSpan="2"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용도</a:t>
                      </a:r>
                    </a:p>
                  </a:txBody>
                  <a:tcPr marL="564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85725" indent="-85725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공동주택 및 부대 </a:t>
                      </a: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· </a:t>
                      </a: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복리시설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262609"/>
                  </a:ext>
                </a:extLst>
              </a:tr>
              <a:tr h="306429">
                <a:tc rowSpan="4"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연면적</a:t>
                      </a:r>
                    </a:p>
                  </a:txBody>
                  <a:tcPr marL="564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 분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85725" indent="-85725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공동주택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42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계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258,884.04</a:t>
                      </a: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㎡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 algn="ctr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1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242,541.61</a:t>
                      </a:r>
                      <a:r>
                        <a:rPr lang="ko-KR" altLang="en-US" sz="1000" b="1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㎡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157,004.89㎡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141,730.30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㎡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101,879.15㎡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100,811.31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㎡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64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42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지상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172,152.04</a:t>
                      </a: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㎡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 algn="ctr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160,693.61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㎡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104,147.89㎡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93,202.30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㎡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68,004.15㎡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67,491.31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㎡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64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42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지하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86,732.00</a:t>
                      </a: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㎡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 algn="ctr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81,848.00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㎡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52,857.00㎡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48,528.00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㎡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33,875.00㎡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33,320.00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㎡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64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12858">
                <a:tc gridSpan="2"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건 폐 율</a:t>
                      </a:r>
                    </a:p>
                  </a:txBody>
                  <a:tcPr marL="564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27.18%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 algn="ctr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1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23.78%</a:t>
                      </a:r>
                      <a:endParaRPr lang="ko-KR" altLang="en-US" sz="1000" b="1" dirty="0">
                        <a:solidFill>
                          <a:srgbClr val="0000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28.70%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(30%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이하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22.88%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(30%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이하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24.86%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(30%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이하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25.02%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(30%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이하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64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12858">
                <a:tc gridSpan="2"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용 적 률</a:t>
                      </a:r>
                    </a:p>
                  </a:txBody>
                  <a:tcPr marL="564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199.14%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 algn="ctr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1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199.18%</a:t>
                      </a:r>
                      <a:endParaRPr lang="ko-KR" altLang="en-US" sz="1000" b="1" dirty="0">
                        <a:solidFill>
                          <a:srgbClr val="0000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199.29%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(200%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이하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199.56%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(200%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이하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198.91%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(200%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이하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198.66%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(200%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이하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64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6429">
                <a:tc gridSpan="2"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12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규</a:t>
                      </a:r>
                      <a:r>
                        <a:rPr lang="ko-KR" altLang="en-US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   모</a:t>
                      </a:r>
                    </a:p>
                  </a:txBody>
                  <a:tcPr marL="564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85725" indent="-85725" algn="ctr">
                        <a:buFont typeface="Arial" panose="020B0604020202020204" pitchFamily="34" charset="0"/>
                        <a:buNone/>
                      </a:pPr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지하</a:t>
                      </a:r>
                      <a:r>
                        <a:rPr lang="en-US" altLang="ko-KR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</a:t>
                      </a:r>
                      <a:r>
                        <a:rPr lang="en-US" altLang="ko-KR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지상</a:t>
                      </a:r>
                      <a:r>
                        <a:rPr lang="en-US" altLang="ko-KR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</a:t>
                      </a:r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5725" indent="-85725" algn="l">
                        <a:buFont typeface="Arial" panose="020B0604020202020204" pitchFamily="34" charset="0"/>
                        <a:buChar char="•"/>
                      </a:pP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5640" marT="5640" marB="564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지하</a:t>
                      </a: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층</a:t>
                      </a: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지상</a:t>
                      </a: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25</a:t>
                      </a: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층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640" marR="5640" marT="5640" marB="564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지하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지상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640" marR="5640" marT="5640" marB="564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6429">
                <a:tc gridSpan="2"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조경면적</a:t>
                      </a:r>
                    </a:p>
                  </a:txBody>
                  <a:tcPr marL="564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85725" indent="-85725" algn="ctr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28,312.73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㎡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5725" indent="-85725" algn="ctr">
                        <a:buFont typeface="Arial" panose="020B0604020202020204" pitchFamily="34" charset="0"/>
                        <a:buNone/>
                      </a:pP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5640" marT="5640" marB="564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18,946.03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㎡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(66.92%)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640" marR="5640" marT="5640" marB="564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9,366.70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㎡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(33.08%)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640" marR="5640" marT="5640" marB="564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692944"/>
                  </a:ext>
                </a:extLst>
              </a:tr>
              <a:tr h="306429">
                <a:tc rowSpan="3"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주차</a:t>
                      </a:r>
                      <a:endParaRPr lang="en-US" altLang="ko-KR" sz="1000" b="1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64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계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3810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2,354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</a:t>
                      </a:r>
                      <a:endParaRPr lang="en-US" altLang="ko-KR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 algn="ctr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1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2,128</a:t>
                      </a:r>
                      <a:r>
                        <a:rPr lang="ko-KR" altLang="en-US" sz="1000" b="1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</a:t>
                      </a:r>
                      <a:endParaRPr lang="en-US" altLang="ko-KR" sz="1000" b="1" dirty="0">
                        <a:solidFill>
                          <a:srgbClr val="0000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85725" indent="-85725" algn="ctr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1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1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세대 </a:t>
                      </a:r>
                      <a:r>
                        <a:rPr lang="en-US" altLang="ko-KR" sz="1000" b="1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1.36</a:t>
                      </a:r>
                      <a:r>
                        <a:rPr lang="ko-KR" altLang="en-US" sz="1000" b="1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</a:t>
                      </a:r>
                      <a:r>
                        <a:rPr lang="en-US" altLang="ko-KR" sz="1000" b="1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b="1" dirty="0">
                        <a:solidFill>
                          <a:srgbClr val="0000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</a:pP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1,410</a:t>
                      </a: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1,234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</a:pP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944</a:t>
                      </a: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944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</a:t>
                      </a:r>
                    </a:p>
                  </a:txBody>
                  <a:tcPr marL="564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3521341"/>
                  </a:ext>
                </a:extLst>
              </a:tr>
              <a:tr h="306429">
                <a:tc vMerge="1"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640" marR="5640" marT="5640" marB="564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지상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117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</a:t>
                      </a:r>
                      <a:endParaRPr lang="en-US" altLang="ko-KR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 algn="ctr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106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</a:pP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70</a:t>
                      </a: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61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</a:pP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47</a:t>
                      </a: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45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</a:t>
                      </a:r>
                    </a:p>
                  </a:txBody>
                  <a:tcPr marL="564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4060636"/>
                  </a:ext>
                </a:extLst>
              </a:tr>
              <a:tr h="306429">
                <a:tc vMerge="1"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640" marR="5640" marT="5640" marB="564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지하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2,237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</a:t>
                      </a:r>
                      <a:endParaRPr lang="en-US" altLang="ko-KR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 algn="ctr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2,023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</a:pP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1,340</a:t>
                      </a: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1,174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</a:pP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897</a:t>
                      </a: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850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</a:t>
                      </a:r>
                    </a:p>
                  </a:txBody>
                  <a:tcPr marL="564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925713"/>
                  </a:ext>
                </a:extLst>
              </a:tr>
              <a:tr h="306429">
                <a:tc gridSpan="2"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세 대 수</a:t>
                      </a:r>
                    </a:p>
                  </a:txBody>
                  <a:tcPr marL="564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-85725" algn="ctr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1,724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세대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 algn="ctr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1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1,546</a:t>
                      </a:r>
                      <a:r>
                        <a:rPr lang="ko-KR" altLang="en-US" sz="1000" b="1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세대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</a:pP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1,032</a:t>
                      </a: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세대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896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세대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</a:pP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692</a:t>
                      </a: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세대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650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세대</a:t>
                      </a:r>
                    </a:p>
                  </a:txBody>
                  <a:tcPr marL="564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6429">
                <a:tc rowSpan="6"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12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평형벌</a:t>
                      </a:r>
                      <a:endParaRPr lang="en-US" altLang="ko-KR" sz="1000" b="1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algn="ctr" defTabSz="914400" rtl="0" eaLnBrk="1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12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세대수</a:t>
                      </a:r>
                      <a:endParaRPr lang="ko-KR" altLang="en-US" sz="1000" b="1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64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59</a:t>
                      </a:r>
                      <a:r>
                        <a:rPr lang="ko-KR" altLang="en-US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㎡</a:t>
                      </a:r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A</a:t>
                      </a:r>
                      <a:endParaRPr lang="ko-KR" altLang="en-US" sz="1000" b="1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 algn="ctr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441</a:t>
                      </a:r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세대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 algn="ctr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351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세대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</a:pP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251</a:t>
                      </a: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세대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183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세대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</a:pP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190</a:t>
                      </a: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세대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168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세대</a:t>
                      </a:r>
                    </a:p>
                  </a:txBody>
                  <a:tcPr marL="564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642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59</a:t>
                      </a:r>
                      <a:r>
                        <a:rPr lang="ko-KR" altLang="en-US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㎡</a:t>
                      </a:r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</a:t>
                      </a:r>
                      <a:endParaRPr lang="ko-KR" altLang="en-US" sz="1000" b="1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 algn="ctr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171</a:t>
                      </a:r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세대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 algn="ctr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73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세대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</a:pP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75</a:t>
                      </a: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세대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49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세대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</a:pP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96</a:t>
                      </a: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세대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세대</a:t>
                      </a:r>
                    </a:p>
                  </a:txBody>
                  <a:tcPr marL="564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0642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74</a:t>
                      </a:r>
                      <a:r>
                        <a:rPr lang="ko-KR" altLang="en-US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㎡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 algn="ctr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124</a:t>
                      </a:r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세대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 algn="ctr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69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세대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</a:pP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75</a:t>
                      </a: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세대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세대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</a:pP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49</a:t>
                      </a: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세대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세대</a:t>
                      </a:r>
                    </a:p>
                  </a:txBody>
                  <a:tcPr marL="564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0642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75</a:t>
                      </a:r>
                      <a:r>
                        <a:rPr lang="ko-KR" altLang="en-US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㎡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 algn="ctr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401</a:t>
                      </a:r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세대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 algn="ctr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256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세대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</a:pP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258</a:t>
                      </a: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세대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167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세대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</a:pP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143</a:t>
                      </a: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세대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89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세대</a:t>
                      </a:r>
                    </a:p>
                  </a:txBody>
                  <a:tcPr marL="564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06429">
                <a:tc vMerge="1"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1200" dirty="0">
                        <a:solidFill>
                          <a:schemeClr val="bg1"/>
                        </a:solidFill>
                        <a:latin typeface="08서울한강체 M"/>
                        <a:ea typeface="+mn-ea"/>
                        <a:cs typeface="+mn-cs"/>
                      </a:endParaRPr>
                    </a:p>
                  </a:txBody>
                  <a:tcPr marL="5640" marR="5640" marT="5640" marB="56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F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84</a:t>
                      </a:r>
                      <a:r>
                        <a:rPr lang="ko-KR" altLang="en-US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㎡</a:t>
                      </a:r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A</a:t>
                      </a:r>
                      <a:endParaRPr lang="ko-KR" altLang="en-US" sz="1000" b="1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 algn="ctr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421</a:t>
                      </a:r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세대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 algn="ctr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604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세대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</a:pP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257</a:t>
                      </a: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세대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327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세대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</a:pP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164</a:t>
                      </a: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세대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277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세대</a:t>
                      </a:r>
                    </a:p>
                  </a:txBody>
                  <a:tcPr marL="564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06429">
                <a:tc vMerge="1"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1200" dirty="0">
                        <a:solidFill>
                          <a:schemeClr val="bg1"/>
                        </a:solidFill>
                        <a:latin typeface="08서울한강체 M"/>
                        <a:ea typeface="+mn-ea"/>
                        <a:cs typeface="+mn-cs"/>
                      </a:endParaRPr>
                    </a:p>
                  </a:txBody>
                  <a:tcPr marL="5640" marR="5640" marT="5640" marB="56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F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84</a:t>
                      </a:r>
                      <a:r>
                        <a:rPr lang="ko-KR" altLang="en-US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㎡</a:t>
                      </a:r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</a:t>
                      </a:r>
                      <a:endParaRPr lang="ko-KR" altLang="en-US" sz="1000" b="1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 algn="ctr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166</a:t>
                      </a:r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세대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 algn="ctr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193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세대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</a:pP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116</a:t>
                      </a: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세대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120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세대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</a:pP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50</a:t>
                      </a: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세대</a:t>
                      </a:r>
                    </a:p>
                  </a:txBody>
                  <a:tcPr marL="564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73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세대</a:t>
                      </a:r>
                    </a:p>
                  </a:txBody>
                  <a:tcPr marL="564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20" name="그룹 258"/>
          <p:cNvGrpSpPr>
            <a:grpSpLocks/>
          </p:cNvGrpSpPr>
          <p:nvPr/>
        </p:nvGrpSpPr>
        <p:grpSpPr bwMode="auto">
          <a:xfrm>
            <a:off x="265113" y="1046139"/>
            <a:ext cx="2986087" cy="323165"/>
            <a:chOff x="265113" y="5111981"/>
            <a:chExt cx="2985402" cy="321592"/>
          </a:xfrm>
        </p:grpSpPr>
        <p:sp>
          <p:nvSpPr>
            <p:cNvPr id="21" name="Text Box 876"/>
            <p:cNvSpPr txBox="1">
              <a:spLocks noChangeArrowheads="1"/>
            </p:cNvSpPr>
            <p:nvPr/>
          </p:nvSpPr>
          <p:spPr bwMode="auto">
            <a:xfrm>
              <a:off x="388306" y="5111981"/>
              <a:ext cx="2862209" cy="32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ko-KR" altLang="en-US" sz="1500" b="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건축개요</a:t>
              </a:r>
            </a:p>
          </p:txBody>
        </p:sp>
        <p:pic>
          <p:nvPicPr>
            <p:cNvPr id="22" name="Picture 78" descr="그림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5113" y="5137150"/>
              <a:ext cx="172989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pSp>
        <p:nvGrpSpPr>
          <p:cNvPr id="44" name="그룹 48"/>
          <p:cNvGrpSpPr/>
          <p:nvPr/>
        </p:nvGrpSpPr>
        <p:grpSpPr>
          <a:xfrm>
            <a:off x="167330" y="177480"/>
            <a:ext cx="2685590" cy="508000"/>
            <a:chOff x="167330" y="177480"/>
            <a:chExt cx="2685590" cy="508000"/>
          </a:xfrm>
        </p:grpSpPr>
        <p:sp>
          <p:nvSpPr>
            <p:cNvPr id="45" name="AutoShape 94"/>
            <p:cNvSpPr>
              <a:spLocks noChangeArrowheads="1"/>
            </p:cNvSpPr>
            <p:nvPr/>
          </p:nvSpPr>
          <p:spPr bwMode="gray">
            <a:xfrm>
              <a:off x="453505" y="177480"/>
              <a:ext cx="2399415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500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 </a:t>
              </a:r>
              <a:r>
                <a:rPr kumimoji="0" lang="ko-KR" altLang="en-US" sz="1800" i="1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건축계획 </a:t>
              </a:r>
            </a:p>
          </p:txBody>
        </p:sp>
        <p:sp>
          <p:nvSpPr>
            <p:cNvPr id="46" name="TextBox 21"/>
            <p:cNvSpPr txBox="1">
              <a:spLocks noChangeArrowheads="1"/>
            </p:cNvSpPr>
            <p:nvPr/>
          </p:nvSpPr>
          <p:spPr bwMode="auto">
            <a:xfrm>
              <a:off x="167330" y="197800"/>
              <a:ext cx="465192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ko-KR" altLang="en-US" sz="25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-윤고딕140" pitchFamily="18" charset="-127"/>
                  <a:ea typeface="-윤고딕140" pitchFamily="18" charset="-127"/>
                </a:rPr>
                <a:t>■</a:t>
              </a:r>
            </a:p>
          </p:txBody>
        </p:sp>
      </p:grpSp>
      <p:sp>
        <p:nvSpPr>
          <p:cNvPr id="26" name="직사각형 144"/>
          <p:cNvSpPr>
            <a:spLocks noChangeArrowheads="1"/>
          </p:cNvSpPr>
          <p:nvPr/>
        </p:nvSpPr>
        <p:spPr bwMode="auto">
          <a:xfrm>
            <a:off x="106248" y="9568693"/>
            <a:ext cx="31931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2364163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 descr="배치도 - 구역계변경후.jpg"/>
          <p:cNvPicPr>
            <a:picLocks noChangeAspect="1"/>
          </p:cNvPicPr>
          <p:nvPr/>
        </p:nvPicPr>
        <p:blipFill>
          <a:blip r:embed="rId3" cstate="print"/>
          <a:srcRect l="625" t="460" r="486" b="5987"/>
          <a:stretch>
            <a:fillRect/>
          </a:stretch>
        </p:blipFill>
        <p:spPr>
          <a:xfrm>
            <a:off x="419094" y="5471024"/>
            <a:ext cx="5976830" cy="3907604"/>
          </a:xfrm>
          <a:prstGeom prst="rect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27" name="그림 26" descr="배치도 - 구역계변경전.jpg"/>
          <p:cNvPicPr>
            <a:picLocks noChangeAspect="1"/>
          </p:cNvPicPr>
          <p:nvPr/>
        </p:nvPicPr>
        <p:blipFill>
          <a:blip r:embed="rId4" cstate="print"/>
          <a:srcRect l="693" t="730" r="406" b="6245"/>
          <a:stretch>
            <a:fillRect/>
          </a:stretch>
        </p:blipFill>
        <p:spPr>
          <a:xfrm>
            <a:off x="423865" y="1457514"/>
            <a:ext cx="5969939" cy="3900299"/>
          </a:xfrm>
          <a:prstGeom prst="rect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endParaRPr lang="ko-KR" altLang="ko-KR" sz="1800" b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endParaRPr lang="ko-KR" altLang="ko-KR" sz="1800" b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endParaRPr lang="ko-KR" altLang="ko-KR" sz="1800" b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endParaRPr lang="ko-KR" altLang="ko-KR" sz="1800" b="0">
              <a:solidFill>
                <a:prstClr val="black"/>
              </a:solidFill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3" name="직사각형 22"/>
          <p:cNvSpPr/>
          <p:nvPr/>
        </p:nvSpPr>
        <p:spPr bwMode="auto">
          <a:xfrm>
            <a:off x="476590" y="1510474"/>
            <a:ext cx="1800250" cy="288040"/>
          </a:xfrm>
          <a:prstGeom prst="rect">
            <a:avLst/>
          </a:prstGeom>
          <a:solidFill>
            <a:schemeClr val="bg1"/>
          </a:solidFill>
          <a:ln w="127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684" rIns="91371" bIns="45684" numCol="1" rtlCol="0" anchor="ctr" anchorCtr="0" compatLnSpc="1">
            <a:prstTxWarp prst="textNoShape">
              <a:avLst/>
            </a:prstTxWarp>
          </a:bodyPr>
          <a:lstStyle/>
          <a:p>
            <a:r>
              <a:rPr lang="ko-KR" altLang="en-US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▶ 배치도 예시 </a:t>
            </a:r>
            <a:r>
              <a:rPr lang="en-US" altLang="ko-KR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(7/1 </a:t>
            </a:r>
            <a:r>
              <a:rPr lang="ko-KR" altLang="en-US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접수</a:t>
            </a:r>
            <a:r>
              <a:rPr lang="en-US" altLang="ko-KR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b="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5" name="직사각형 24"/>
          <p:cNvSpPr/>
          <p:nvPr/>
        </p:nvSpPr>
        <p:spPr bwMode="auto">
          <a:xfrm>
            <a:off x="480337" y="5547687"/>
            <a:ext cx="1800250" cy="288040"/>
          </a:xfrm>
          <a:prstGeom prst="rect">
            <a:avLst/>
          </a:prstGeom>
          <a:solidFill>
            <a:schemeClr val="bg1"/>
          </a:solidFill>
          <a:ln w="127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684" rIns="91371" bIns="45684" numCol="1" rtlCol="0" anchor="ctr" anchorCtr="0" compatLnSpc="1">
            <a:prstTxWarp prst="textNoShape">
              <a:avLst/>
            </a:prstTxWarp>
          </a:bodyPr>
          <a:lstStyle/>
          <a:p>
            <a:r>
              <a:rPr lang="ko-KR" altLang="en-US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▶ 배치도 예시 </a:t>
            </a:r>
            <a:r>
              <a:rPr lang="en-US" altLang="ko-KR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금회</a:t>
            </a:r>
            <a:r>
              <a:rPr lang="en-US" altLang="ko-KR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접수</a:t>
            </a:r>
            <a:r>
              <a:rPr lang="en-US" altLang="ko-KR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b="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직사각형 13"/>
          <p:cNvSpPr>
            <a:spLocks noChangeArrowheads="1"/>
          </p:cNvSpPr>
          <p:nvPr/>
        </p:nvSpPr>
        <p:spPr bwMode="auto">
          <a:xfrm>
            <a:off x="6407035" y="9571038"/>
            <a:ext cx="31931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08</a:t>
            </a:r>
            <a:endParaRPr lang="ko-KR" altLang="en-US" sz="900" dirty="0">
              <a:solidFill>
                <a:prstClr val="white"/>
              </a:solidFill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2780910" y="5673100"/>
            <a:ext cx="2952410" cy="6480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684" rIns="91371" bIns="4568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전체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1,724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세대→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1,546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세대 </a:t>
            </a:r>
            <a:r>
              <a:rPr lang="en-US" altLang="ko-KR" dirty="0">
                <a:solidFill>
                  <a:srgbClr val="0000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solidFill>
                  <a:srgbClr val="0000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 </a:t>
            </a:r>
            <a:r>
              <a:rPr lang="en-US" altLang="ko-KR" dirty="0">
                <a:solidFill>
                  <a:srgbClr val="0000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178</a:t>
            </a:r>
            <a:r>
              <a:rPr lang="ko-KR" altLang="en-US" dirty="0">
                <a:solidFill>
                  <a:srgbClr val="0000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세대</a:t>
            </a:r>
            <a:r>
              <a:rPr lang="en-US" altLang="ko-KR" dirty="0">
                <a:solidFill>
                  <a:srgbClr val="0000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단지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1,032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세대→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896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세대 </a:t>
            </a:r>
            <a:r>
              <a:rPr lang="en-US" altLang="ko-KR" dirty="0">
                <a:solidFill>
                  <a:srgbClr val="0000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solidFill>
                  <a:srgbClr val="0000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 </a:t>
            </a:r>
            <a:r>
              <a:rPr lang="en-US" altLang="ko-KR" dirty="0">
                <a:solidFill>
                  <a:srgbClr val="0000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136</a:t>
            </a:r>
            <a:r>
              <a:rPr lang="ko-KR" altLang="en-US" dirty="0">
                <a:solidFill>
                  <a:srgbClr val="0000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세대</a:t>
            </a:r>
            <a:r>
              <a:rPr lang="en-US" altLang="ko-KR" dirty="0">
                <a:solidFill>
                  <a:srgbClr val="0000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단지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692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세대→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650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세대 </a:t>
            </a:r>
            <a:r>
              <a:rPr lang="en-US" altLang="ko-KR" dirty="0">
                <a:solidFill>
                  <a:srgbClr val="0000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solidFill>
                  <a:srgbClr val="0000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 </a:t>
            </a:r>
            <a:r>
              <a:rPr lang="en-US" altLang="ko-KR" dirty="0">
                <a:solidFill>
                  <a:srgbClr val="0000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42</a:t>
            </a:r>
            <a:r>
              <a:rPr lang="ko-KR" altLang="en-US" dirty="0">
                <a:solidFill>
                  <a:srgbClr val="0000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세대</a:t>
            </a:r>
            <a:r>
              <a:rPr lang="en-US" altLang="ko-KR" dirty="0">
                <a:solidFill>
                  <a:srgbClr val="0000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kumimoji="1" lang="ko-KR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EBCD2">
            <a:alpha val="50000"/>
          </a:srgbClr>
        </a:solidFill>
        <a:ln w="127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684" rIns="91371" bIns="45684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울릉도M" pitchFamily="18" charset="-127"/>
            <a:ea typeface="HY울릉도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EBCD2">
            <a:alpha val="50000"/>
          </a:srgbClr>
        </a:solidFill>
        <a:ln w="127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684" rIns="91371" bIns="45684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울릉도M" pitchFamily="18" charset="-127"/>
            <a:ea typeface="HY울릉도M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기본 디자인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EBCD2">
            <a:alpha val="50000"/>
          </a:srgbClr>
        </a:solidFill>
        <a:ln w="127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684" rIns="91371" bIns="45684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울릉도M" pitchFamily="18" charset="-127"/>
            <a:ea typeface="HY울릉도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EBCD2">
            <a:alpha val="50000"/>
          </a:srgbClr>
        </a:solidFill>
        <a:ln w="127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684" rIns="91371" bIns="45684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울릉도M" pitchFamily="18" charset="-127"/>
            <a:ea typeface="HY울릉도M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기본 디자인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EBCD2">
            <a:alpha val="50000"/>
          </a:srgbClr>
        </a:solidFill>
        <a:ln w="127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684" rIns="91371" bIns="45684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울릉도M" pitchFamily="18" charset="-127"/>
            <a:ea typeface="HY울릉도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EBCD2">
            <a:alpha val="50000"/>
          </a:srgbClr>
        </a:solidFill>
        <a:ln w="127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684" rIns="91371" bIns="45684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울릉도M" pitchFamily="18" charset="-127"/>
            <a:ea typeface="HY울릉도M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기본 디자인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EBCD2">
            <a:alpha val="50000"/>
          </a:srgbClr>
        </a:solidFill>
        <a:ln w="127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684" rIns="91371" bIns="45684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울릉도M" pitchFamily="18" charset="-127"/>
            <a:ea typeface="HY울릉도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EBCD2">
            <a:alpha val="50000"/>
          </a:srgbClr>
        </a:solidFill>
        <a:ln w="127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684" rIns="91371" bIns="45684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울릉도M" pitchFamily="18" charset="-127"/>
            <a:ea typeface="HY울릉도M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51414</TotalTime>
  <Words>1153</Words>
  <Application>Microsoft Office PowerPoint</Application>
  <PresentationFormat>A4 용지(210x297mm)</PresentationFormat>
  <Paragraphs>432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10</vt:i4>
      </vt:variant>
    </vt:vector>
  </HeadingPairs>
  <TitlesOfParts>
    <vt:vector size="22" baseType="lpstr">
      <vt:lpstr>HY견고딕</vt:lpstr>
      <vt:lpstr>HY울릉도M</vt:lpstr>
      <vt:lpstr>HY헤드라인M</vt:lpstr>
      <vt:lpstr>굴림</vt:lpstr>
      <vt:lpstr>맑은 고딕</vt:lpstr>
      <vt:lpstr>-윤고딕120</vt:lpstr>
      <vt:lpstr>-윤고딕140</vt:lpstr>
      <vt:lpstr>Arial</vt:lpstr>
      <vt:lpstr>기본 디자인</vt:lpstr>
      <vt:lpstr>1_기본 디자인</vt:lpstr>
      <vt:lpstr>3_기본 디자인</vt:lpstr>
      <vt:lpstr>4_기본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1본부1소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h1-212</dc:creator>
  <cp:lastModifiedBy>김유진</cp:lastModifiedBy>
  <cp:revision>2955</cp:revision>
  <cp:lastPrinted>2022-06-30T07:18:35Z</cp:lastPrinted>
  <dcterms:created xsi:type="dcterms:W3CDTF">2007-03-21T11:43:48Z</dcterms:created>
  <dcterms:modified xsi:type="dcterms:W3CDTF">2022-09-16T05:20:57Z</dcterms:modified>
</cp:coreProperties>
</file>