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13309" autoAdjust="0"/>
    <p:restoredTop sz="86425"/>
  </p:normalViewPr>
  <p:slideViewPr>
    <p:cSldViewPr snapToGrid="0">
      <p:cViewPr varScale="1">
        <p:scale>
          <a:sx n="118" d="100"/>
          <a:sy n="118" d="100"/>
        </p:scale>
        <p:origin x="232" y="8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ore-GH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3920F-EB79-794C-BA1E-2032AA3C3B05}" type="datetimeFigureOut">
              <a:rPr kumimoji="1" lang="ko-Kore-GH" altLang="en-US" smtClean="0"/>
              <a:t>22/05/31</a:t>
            </a:fld>
            <a:endParaRPr kumimoji="1" lang="ko-Kore-GH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ore-GH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GH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ore-GH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DE099-8BC6-E046-AB84-3A3C132EFFC1}" type="slidenum">
              <a:rPr kumimoji="1" lang="ko-Kore-GH" altLang="en-US" smtClean="0"/>
              <a:t>‹#›</a:t>
            </a:fld>
            <a:endParaRPr kumimoji="1" lang="ko-Kore-GH" altLang="en-US"/>
          </a:p>
        </p:txBody>
      </p:sp>
    </p:spTree>
    <p:extLst>
      <p:ext uri="{BB962C8B-B14F-4D97-AF65-F5344CB8AC3E}">
        <p14:creationId xmlns:p14="http://schemas.microsoft.com/office/powerpoint/2010/main" val="476747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GH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9DE099-8BC6-E046-AB84-3A3C132EFFC1}" type="slidenum">
              <a:rPr kumimoji="1" lang="ko-Kore-GH" altLang="en-US" smtClean="0"/>
              <a:t>1</a:t>
            </a:fld>
            <a:endParaRPr kumimoji="1" lang="ko-Kore-GH" altLang="en-US"/>
          </a:p>
        </p:txBody>
      </p:sp>
    </p:spTree>
    <p:extLst>
      <p:ext uri="{BB962C8B-B14F-4D97-AF65-F5344CB8AC3E}">
        <p14:creationId xmlns:p14="http://schemas.microsoft.com/office/powerpoint/2010/main" val="4008357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GH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9DE099-8BC6-E046-AB84-3A3C132EFFC1}" type="slidenum">
              <a:rPr kumimoji="1" lang="ko-Kore-GH" altLang="en-US" smtClean="0"/>
              <a:t>2</a:t>
            </a:fld>
            <a:endParaRPr kumimoji="1" lang="ko-Kore-GH" altLang="en-US"/>
          </a:p>
        </p:txBody>
      </p:sp>
    </p:spTree>
    <p:extLst>
      <p:ext uri="{BB962C8B-B14F-4D97-AF65-F5344CB8AC3E}">
        <p14:creationId xmlns:p14="http://schemas.microsoft.com/office/powerpoint/2010/main" val="3237931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GH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9DE099-8BC6-E046-AB84-3A3C132EFFC1}" type="slidenum">
              <a:rPr kumimoji="1" lang="ko-Kore-GH" altLang="en-US" smtClean="0"/>
              <a:t>3</a:t>
            </a:fld>
            <a:endParaRPr kumimoji="1" lang="ko-Kore-GH" altLang="en-US"/>
          </a:p>
        </p:txBody>
      </p:sp>
    </p:spTree>
    <p:extLst>
      <p:ext uri="{BB962C8B-B14F-4D97-AF65-F5344CB8AC3E}">
        <p14:creationId xmlns:p14="http://schemas.microsoft.com/office/powerpoint/2010/main" val="3169817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GH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9DE099-8BC6-E046-AB84-3A3C132EFFC1}" type="slidenum">
              <a:rPr kumimoji="1" lang="ko-Kore-GH" altLang="en-US" smtClean="0"/>
              <a:t>4</a:t>
            </a:fld>
            <a:endParaRPr kumimoji="1" lang="ko-Kore-GH" altLang="en-US"/>
          </a:p>
        </p:txBody>
      </p:sp>
    </p:spTree>
    <p:extLst>
      <p:ext uri="{BB962C8B-B14F-4D97-AF65-F5344CB8AC3E}">
        <p14:creationId xmlns:p14="http://schemas.microsoft.com/office/powerpoint/2010/main" val="3203469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2022. 5. 31.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305.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헬로우샤인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바디필로우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풀세트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2022.05.26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013288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</a:t>
                      </a:r>
                      <a:r>
                        <a:rPr lang="ko-KR" altLang="en-US" sz="1200" baseline="0" dirty="0"/>
                        <a:t> 커버 씌우기 전 솜 상태에서 손바닥으로 푹신푹신 눌러보는 장면</a:t>
                      </a:r>
                      <a:endParaRPr lang="en-US" altLang="ko-KR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원 상태에서 커버를 씌우는 모습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제품에 달린 버튼을 연결하여 쿠션으로 만든 모습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휴비스</a:t>
                      </a:r>
                      <a:r>
                        <a:rPr lang="ko-KR" altLang="en-US" sz="1200" dirty="0"/>
                        <a:t> 정품 </a:t>
                      </a:r>
                      <a:r>
                        <a:rPr lang="ko-KR" altLang="en-US" sz="1200" dirty="0" err="1"/>
                        <a:t>향균</a:t>
                      </a:r>
                      <a:r>
                        <a:rPr lang="ko-KR" altLang="en-US" sz="1200" dirty="0"/>
                        <a:t> 솜 </a:t>
                      </a:r>
                      <a:r>
                        <a:rPr lang="en-US" altLang="ko-KR" sz="1200" dirty="0"/>
                        <a:t>&amp;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오가닉</a:t>
                      </a:r>
                      <a:r>
                        <a:rPr lang="ko-KR" altLang="en-US" sz="1200" dirty="0"/>
                        <a:t> 원단 사용</a:t>
                      </a:r>
                      <a:endParaRPr lang="en-US" altLang="ko-KR" sz="1200" dirty="0"/>
                    </a:p>
                    <a:p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*커버는 컬러에 따라 소재가 다릅니다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.)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편안한 숙면을 위한 </a:t>
                      </a:r>
                      <a:r>
                        <a:rPr lang="ko-KR" altLang="en-US" sz="1200" dirty="0" err="1"/>
                        <a:t>바디필로우로</a:t>
                      </a:r>
                      <a:r>
                        <a:rPr lang="en-US" altLang="ko-KR" sz="1200" dirty="0"/>
                        <a:t>!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아기수유시 수유쿠션으로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별개 촬영 예정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65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36" y="2204186"/>
            <a:ext cx="2246697" cy="143416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253" y="2204185"/>
            <a:ext cx="2239830" cy="143416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5177" y="2204185"/>
            <a:ext cx="1991628" cy="143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841992"/>
              </p:ext>
            </p:extLst>
          </p:nvPr>
        </p:nvGraphicFramePr>
        <p:xfrm>
          <a:off x="248478" y="1411357"/>
          <a:ext cx="11628783" cy="4637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쿠션 솜을 커버 안으로 넣어 쿠션을 만드는 모습</a:t>
                      </a:r>
                      <a:endParaRPr lang="en-US" altLang="ko-KR" sz="1200" dirty="0"/>
                    </a:p>
                    <a:p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중앙에 엉덩이 쿠션 넣는 모습 자세히 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위치 중요</a:t>
                      </a:r>
                      <a:r>
                        <a:rPr lang="en-US" altLang="ko-KR" sz="1200" b="1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가지 색상 커버가 바닥에 깔려있고 그 옆으로 제품을 내려놓는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아기의 소화를 돕</a:t>
                      </a:r>
                      <a:r>
                        <a:rPr lang="ko-KR" altLang="en-US" sz="1200" baseline="0" dirty="0"/>
                        <a:t>는 </a:t>
                      </a:r>
                      <a:r>
                        <a:rPr lang="ko-KR" altLang="en-US" sz="1200" dirty="0"/>
                        <a:t>역류방지 쿠션으로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가지 색상</a:t>
                      </a:r>
                      <a:r>
                        <a:rPr lang="en-US" altLang="ko-KR" sz="1200" dirty="0"/>
                        <a:t>! 3</a:t>
                      </a:r>
                      <a:r>
                        <a:rPr lang="ko-KR" altLang="en-US" sz="1200" dirty="0"/>
                        <a:t>단계 변신</a:t>
                      </a:r>
                      <a:r>
                        <a:rPr lang="en-US" altLang="ko-KR" sz="1200" dirty="0"/>
                        <a:t>! </a:t>
                      </a:r>
                      <a:r>
                        <a:rPr lang="ko-KR" altLang="en-US" sz="1200" dirty="0" err="1"/>
                        <a:t>헬로우샤인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바디필로우</a:t>
                      </a:r>
                      <a:r>
                        <a:rPr lang="ko-KR" altLang="en-US" sz="1200" dirty="0"/>
                        <a:t> 풀세트</a:t>
                      </a:r>
                      <a:r>
                        <a:rPr lang="en-US" altLang="ko-KR" sz="1200" dirty="0"/>
                        <a:t>!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240" y="2290814"/>
            <a:ext cx="2334466" cy="140528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946" y="2290814"/>
            <a:ext cx="1248728" cy="140528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674" y="2290814"/>
            <a:ext cx="1193532" cy="140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4351</TotalTime>
  <Words>159</Words>
  <Application>Microsoft Macintosh PowerPoint</Application>
  <PresentationFormat>와이드스크린</PresentationFormat>
  <Paragraphs>58</Paragraphs>
  <Slides>4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CJ ONLYONE NEW 본문 Regular</vt:lpstr>
      <vt:lpstr>맑은 고딕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Microsoft Office User</cp:lastModifiedBy>
  <cp:revision>230</cp:revision>
  <dcterms:created xsi:type="dcterms:W3CDTF">2020-06-07T11:33:37Z</dcterms:created>
  <dcterms:modified xsi:type="dcterms:W3CDTF">2022-05-31T07:31:34Z</dcterms:modified>
</cp:coreProperties>
</file>