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217.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제이엠스마트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퍼피닥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2022.06.13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321840"/>
              </p:ext>
            </p:extLst>
          </p:nvPr>
        </p:nvGraphicFramePr>
        <p:xfrm>
          <a:off x="248478" y="1411357"/>
          <a:ext cx="11628783" cy="5294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</a:t>
                      </a:r>
                      <a:r>
                        <a:rPr lang="ko-KR" altLang="en-US" sz="1200" baseline="0" dirty="0"/>
                        <a:t> 설치한 </a:t>
                      </a:r>
                      <a:r>
                        <a:rPr lang="ko-KR" altLang="en-US" sz="1200" dirty="0" err="1"/>
                        <a:t>넥밴드를</a:t>
                      </a:r>
                      <a:r>
                        <a:rPr lang="ko-KR" altLang="en-US" sz="1200" dirty="0"/>
                        <a:t> 강아지에게 채우는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스마트폰을</a:t>
                      </a:r>
                      <a:r>
                        <a:rPr lang="ko-KR" altLang="en-US" sz="1200" dirty="0"/>
                        <a:t> 제품과 연결하는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311168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강아지 안심 케어 스마트서비스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퍼피닥을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아시나요</a:t>
                      </a: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?</a:t>
                      </a: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하네스</a:t>
                      </a: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&amp;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넥밴드에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초간단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부착</a:t>
                      </a:r>
                      <a:r>
                        <a:rPr lang="ko-KR" altLang="en-US" sz="1200" baseline="0" dirty="0">
                          <a:solidFill>
                            <a:srgbClr val="0070C0"/>
                          </a:solidFill>
                        </a:rPr>
                        <a:t> 하면 </a:t>
                      </a: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스마트폰으로 연결</a:t>
                      </a:r>
                      <a:r>
                        <a:rPr lang="ko-KR" altLang="en-US" sz="1200" baseline="0" dirty="0">
                          <a:solidFill>
                            <a:srgbClr val="0070C0"/>
                          </a:solidFill>
                        </a:rPr>
                        <a:t> 후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실시간 위치확인과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걸음수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및 운동량 확인이 가능하고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3111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자막수정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강아지 안심 케어 스마트서비스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퍼피닥을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아시나요</a:t>
                      </a: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?</a:t>
                      </a: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  <a:p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하네스</a:t>
                      </a: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&amp;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넥밴드에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초간단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부착</a:t>
                      </a:r>
                      <a:r>
                        <a:rPr lang="ko-KR" altLang="en-US" sz="1200" baseline="0" dirty="0">
                          <a:solidFill>
                            <a:srgbClr val="0070C0"/>
                          </a:solidFill>
                        </a:rPr>
                        <a:t> 하면 </a:t>
                      </a: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  <a:p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356044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별개 촬영 예정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73162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강아지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794" y="2208796"/>
            <a:ext cx="2377439" cy="14199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393" y="2208796"/>
            <a:ext cx="2381408" cy="141992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070" y="2208794"/>
            <a:ext cx="2268485" cy="141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626461"/>
              </p:ext>
            </p:extLst>
          </p:nvPr>
        </p:nvGraphicFramePr>
        <p:xfrm>
          <a:off x="248478" y="1411357"/>
          <a:ext cx="11628783" cy="4766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강아지가 제품을 착용하고 야외에서 산책하는 </a:t>
                      </a:r>
                    </a:p>
                    <a:p>
                      <a:r>
                        <a:rPr lang="ko-KR" altLang="en-US" sz="1200" dirty="0"/>
                        <a:t>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충전하고 내려놓는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311168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비타민</a:t>
                      </a:r>
                      <a:r>
                        <a:rPr lang="en-US" altLang="ko-KR" sz="1200" dirty="0">
                          <a:solidFill>
                            <a:srgbClr val="0070C0"/>
                          </a:solidFill>
                        </a:rPr>
                        <a:t>D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양과 휴식의 질을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분석후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영양 계획과 건강 활동 피드백이 가능한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우리 강아지 건강 지킴이 </a:t>
                      </a:r>
                      <a:r>
                        <a:rPr lang="ko-KR" altLang="en-US" sz="1200" dirty="0" err="1">
                          <a:solidFill>
                            <a:srgbClr val="0070C0"/>
                          </a:solidFill>
                        </a:rPr>
                        <a:t>퍼피닥과</a:t>
                      </a:r>
                      <a:r>
                        <a:rPr lang="ko-KR" altLang="en-US" sz="1200" dirty="0">
                          <a:solidFill>
                            <a:srgbClr val="0070C0"/>
                          </a:solidFill>
                        </a:rPr>
                        <a:t> 함께 하세요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31116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091395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별개 촬영 예정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01575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강아지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627" y="2252311"/>
            <a:ext cx="2345355" cy="141972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852" y="2252311"/>
            <a:ext cx="2374232" cy="141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5196</TotalTime>
  <Words>146</Words>
  <Application>Microsoft Office PowerPoint</Application>
  <PresentationFormat>와이드스크린</PresentationFormat>
  <Paragraphs>57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227</cp:revision>
  <dcterms:created xsi:type="dcterms:W3CDTF">2020-06-07T11:33:37Z</dcterms:created>
  <dcterms:modified xsi:type="dcterms:W3CDTF">2022-06-17T02:23:22Z</dcterms:modified>
</cp:coreProperties>
</file>