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1076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608.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유비에스아이엔씨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물망플러스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2.0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샤워기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2022.07.22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281747"/>
              </p:ext>
            </p:extLst>
          </p:nvPr>
        </p:nvGraphicFramePr>
        <p:xfrm>
          <a:off x="248478" y="1411357"/>
          <a:ext cx="11628783" cy="4499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42938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구성 보여주는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필터를 보여주는 장면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필터는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세디먼트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필터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비타민필터 따로입니다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헤드필터 </a:t>
                      </a:r>
                      <a:r>
                        <a:rPr lang="ko-KR" altLang="en-US" sz="1200" baseline="0" dirty="0" err="1">
                          <a:solidFill>
                            <a:srgbClr val="FF0000"/>
                          </a:solidFill>
                        </a:rPr>
                        <a:t>향균볼은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baseline="0" dirty="0" err="1">
                          <a:solidFill>
                            <a:srgbClr val="FF0000"/>
                          </a:solidFill>
                        </a:rPr>
                        <a:t>동일사항입니다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.(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요청사항</a:t>
                      </a:r>
                      <a:r>
                        <a:rPr lang="en-US" altLang="ko-KR" sz="1200" baseline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altLang="ko-KR" sz="1200" baseline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호스에 설치하는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528838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물망 플러스 </a:t>
                      </a:r>
                      <a:r>
                        <a:rPr lang="en-US" altLang="ko-KR" sz="1200" dirty="0"/>
                        <a:t>2.0 </a:t>
                      </a:r>
                      <a:r>
                        <a:rPr lang="ko-KR" altLang="en-US" sz="1200" dirty="0"/>
                        <a:t>필터 샤워기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헤드항균볼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세디먼트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녹물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이물질제거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) </a:t>
                      </a:r>
                      <a:r>
                        <a:rPr lang="ko-KR" altLang="en-US" sz="1200" baseline="0" dirty="0" err="1">
                          <a:solidFill>
                            <a:srgbClr val="FF0000"/>
                          </a:solidFill>
                        </a:rPr>
                        <a:t>헤드향균볼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비타민필터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200" baseline="0" dirty="0">
                          <a:solidFill>
                            <a:srgbClr val="FF0000"/>
                          </a:solidFill>
                        </a:rPr>
                        <a:t>잔류염소제거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ko-KR" altLang="en-US" sz="1200" baseline="0" dirty="0" err="1">
                          <a:solidFill>
                            <a:srgbClr val="FF0000"/>
                          </a:solidFill>
                        </a:rPr>
                        <a:t>피부수분함유도증가</a:t>
                      </a:r>
                      <a:r>
                        <a:rPr lang="en-US" altLang="ko-KR" sz="1200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손쉬운 교체 및 설치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물망플러스 </a:t>
                      </a:r>
                      <a:r>
                        <a:rPr lang="en-US" altLang="ko-KR" sz="1200" dirty="0"/>
                        <a:t>2.0 </a:t>
                      </a:r>
                      <a:r>
                        <a:rPr lang="ko-KR" altLang="en-US" sz="1200" dirty="0"/>
                        <a:t>필터 샤워기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중필터로 불순물과 녹물을 제거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간편하게 설치하고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DD375FB8-07FA-7B22-72A7-EA29CB91AB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269" y="2394514"/>
            <a:ext cx="2007476" cy="1336658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70E15D54-7930-104B-8C6F-5F3DB10AD6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536" y="2394514"/>
            <a:ext cx="2118974" cy="133665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B4991E5A-A762-BE31-6EFD-F5852A6B7F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531" y="2394514"/>
            <a:ext cx="1762672" cy="133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784299"/>
              </p:ext>
            </p:extLst>
          </p:nvPr>
        </p:nvGraphicFramePr>
        <p:xfrm>
          <a:off x="248478" y="1411357"/>
          <a:ext cx="11628783" cy="4637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샤워기에서 물이 나오는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수압 강약조절 및 절수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저희 제품 수압강약조절기능은 없습니다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제품자체에 수압상승 효과만 있습니다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우리집 안심 샤워기 물망플러스</a:t>
                      </a:r>
                      <a:r>
                        <a:rPr lang="en-US" altLang="ko-KR" sz="1200" dirty="0"/>
                        <a:t>2.0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미세홀</a:t>
                      </a:r>
                      <a:r>
                        <a:rPr lang="ko-KR" altLang="en-US" sz="1200" dirty="0"/>
                        <a:t> 살수판으로 절수효과를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온 가족 안심 샤워기 물망플러스</a:t>
                      </a:r>
                      <a:r>
                        <a:rPr lang="en-US" altLang="ko-KR" sz="1200" dirty="0"/>
                        <a:t>2.0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FBA282D5-616D-CA20-C69E-49406FB7B9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86" y="2394343"/>
            <a:ext cx="2175642" cy="135785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522C58D6-8572-0D83-20A6-73E5ED1DDF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359" y="2394344"/>
            <a:ext cx="2028151" cy="13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3736</TotalTime>
  <Words>162</Words>
  <Application>Microsoft Office PowerPoint</Application>
  <PresentationFormat>와이드스크린</PresentationFormat>
  <Paragraphs>60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222</cp:revision>
  <dcterms:created xsi:type="dcterms:W3CDTF">2020-06-07T11:33:37Z</dcterms:created>
  <dcterms:modified xsi:type="dcterms:W3CDTF">2022-07-25T07:09:05Z</dcterms:modified>
</cp:coreProperties>
</file>