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2022-06-15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10. 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㈜치우</a:t>
              </a: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14</a:t>
              </a: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파파메이드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고양이 화장실 탈취제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2022.06.10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528620"/>
              </p:ext>
            </p:extLst>
          </p:nvPr>
        </p:nvGraphicFramePr>
        <p:xfrm>
          <a:off x="248478" y="1411357"/>
          <a:ext cx="11628783" cy="4836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떨어지는 장면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고양이 모래와 혼합하는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세상 모든 고양이의 행복을 위한 첫 걸음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파파메이드</a:t>
                      </a:r>
                      <a:r>
                        <a:rPr lang="ko-KR" altLang="en-US" sz="1200" dirty="0"/>
                        <a:t> 고양이 화장실 탈취제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HAPPY KITTY PROJECT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안정 걱정 </a:t>
                      </a:r>
                      <a:r>
                        <a:rPr lang="en-US" altLang="ko-KR" sz="1200" dirty="0"/>
                        <a:t>NO</a:t>
                      </a:r>
                    </a:p>
                    <a:p>
                      <a:r>
                        <a:rPr lang="ko-KR" altLang="en-US" sz="1200" dirty="0"/>
                        <a:t>악취 걱정 </a:t>
                      </a:r>
                      <a:r>
                        <a:rPr lang="en-US" altLang="ko-KR" sz="1200" dirty="0"/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고양이와 집사 모두 안전하게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유해성분 </a:t>
                      </a:r>
                      <a:r>
                        <a:rPr lang="en-US" altLang="ko-KR" sz="1200" dirty="0"/>
                        <a:t>0%</a:t>
                      </a:r>
                    </a:p>
                    <a:p>
                      <a:r>
                        <a:rPr lang="ko-KR" altLang="en-US" sz="1200" dirty="0"/>
                        <a:t>무기물 원료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미네랄 성분</a:t>
                      </a:r>
                      <a:r>
                        <a:rPr lang="en-US" altLang="ko-KR" sz="1200" dirty="0"/>
                        <a:t>) 100%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78329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고양이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8" name="그림 7">
            <a:extLst>
              <a:ext uri="{FF2B5EF4-FFF2-40B4-BE49-F238E27FC236}">
                <a16:creationId xmlns:a16="http://schemas.microsoft.com/office/drawing/2014/main" id="{839CCA07-0CC4-A365-01D3-A2E7753C0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895" y="2068128"/>
            <a:ext cx="2348564" cy="1858357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207318A7-0FCB-0B19-70DA-86F2A66C3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9104" y="2373418"/>
            <a:ext cx="1704975" cy="124777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D3F2EFEE-082D-AD76-D28B-BD52CD310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372" y="2254355"/>
            <a:ext cx="14573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211844"/>
              </p:ext>
            </p:extLst>
          </p:nvPr>
        </p:nvGraphicFramePr>
        <p:xfrm>
          <a:off x="248478" y="1411357"/>
          <a:ext cx="11628783" cy="4820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고양이가 모래판에 들어가는 장면 </a:t>
                      </a:r>
                      <a:r>
                        <a:rPr lang="en-US" altLang="ko-KR" sz="1200" dirty="0"/>
                        <a:t>+ 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고양이가 편안히 누워있는 장면 </a:t>
                      </a: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행복한 고양이 표정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업체 요구사항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#</a:t>
                      </a:r>
                      <a:r>
                        <a:rPr lang="ko-KR" altLang="en-US" sz="1200" dirty="0" err="1"/>
                        <a:t>무향</a:t>
                      </a:r>
                      <a:r>
                        <a:rPr lang="ko-KR" altLang="en-US" sz="1200" dirty="0"/>
                        <a:t> 탈취제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파파메이드만의</a:t>
                      </a:r>
                      <a:r>
                        <a:rPr lang="ko-KR" altLang="en-US" sz="1200" dirty="0"/>
                        <a:t> 독보적인 기술력으로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고양이의 체취는 남기고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악취는 없애고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최대 </a:t>
                      </a:r>
                      <a:r>
                        <a:rPr lang="en-US" altLang="ko-KR" sz="1200" dirty="0"/>
                        <a:t>90</a:t>
                      </a:r>
                      <a:r>
                        <a:rPr lang="ko-KR" altLang="en-US" sz="1200" dirty="0"/>
                        <a:t>일</a:t>
                      </a:r>
                      <a:r>
                        <a:rPr lang="en-US" altLang="ko-KR" sz="1200" dirty="0"/>
                        <a:t>!</a:t>
                      </a:r>
                    </a:p>
                    <a:p>
                      <a:r>
                        <a:rPr lang="ko-KR" altLang="en-US" sz="1200" dirty="0"/>
                        <a:t>쾌적함이 오랫동안 지속되는 </a:t>
                      </a:r>
                      <a:r>
                        <a:rPr lang="en-US" altLang="ko-KR" sz="1200" dirty="0"/>
                        <a:t>“</a:t>
                      </a:r>
                      <a:r>
                        <a:rPr lang="ko-KR" altLang="en-US" sz="1200" dirty="0" err="1"/>
                        <a:t>파파메이드</a:t>
                      </a:r>
                      <a:r>
                        <a:rPr lang="ko-KR" altLang="en-US" sz="1200" dirty="0"/>
                        <a:t> 탈취제</a:t>
                      </a:r>
                      <a:r>
                        <a:rPr lang="en-US" altLang="ko-KR" sz="1200" dirty="0"/>
                        <a:t>”</a:t>
                      </a:r>
                    </a:p>
                    <a:p>
                      <a:r>
                        <a:rPr lang="ko-KR" altLang="en-US" sz="1200" dirty="0"/>
                        <a:t>로 </a:t>
                      </a:r>
                      <a:r>
                        <a:rPr lang="ko-KR" altLang="en-US" sz="1200" dirty="0" err="1"/>
                        <a:t>우리아이에게</a:t>
                      </a:r>
                      <a:r>
                        <a:rPr lang="ko-KR" altLang="en-US" sz="1200"/>
                        <a:t> 행복을 선사하세요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37747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고양이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767" y="2239010"/>
            <a:ext cx="2323965" cy="143932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895" y="2239010"/>
            <a:ext cx="2281187" cy="143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3695</TotalTime>
  <Words>153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223</cp:revision>
  <dcterms:created xsi:type="dcterms:W3CDTF">2020-06-07T11:33:37Z</dcterms:created>
  <dcterms:modified xsi:type="dcterms:W3CDTF">2022-06-15T04:32:41Z</dcterms:modified>
</cp:coreProperties>
</file>