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>
        <p:scale>
          <a:sx n="99" d="100"/>
          <a:sy n="99" d="100"/>
        </p:scale>
        <p:origin x="-7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380. </a:t>
              </a:r>
              <a:r>
                <a:rPr lang="ko-KR" altLang="en-US" sz="2000" dirty="0" err="1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현창가구산업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다기능 가구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82256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 전체 컷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 등받이를 세워서 의자로 만들어 보이는 장면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제품을 길게 펼쳐서 침대로 만드는 장면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실 내외 멀티 가구</a:t>
                      </a:r>
                      <a:r>
                        <a:rPr lang="en-US" altLang="ko-KR" sz="1200" dirty="0" smtClean="0"/>
                        <a:t>! </a:t>
                      </a:r>
                      <a:r>
                        <a:rPr lang="ko-KR" altLang="en-US" sz="1200" dirty="0" smtClean="0"/>
                        <a:t>현창 </a:t>
                      </a:r>
                      <a:r>
                        <a:rPr lang="ko-KR" altLang="en-US" sz="1200" dirty="0" smtClean="0"/>
                        <a:t>의자 침대 테이블</a:t>
                      </a:r>
                      <a:r>
                        <a:rPr lang="en-US" altLang="ko-KR" sz="120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등받이를 세우면 편안한 </a:t>
                      </a:r>
                      <a:r>
                        <a:rPr lang="ko-KR" altLang="en-US" sz="1200" dirty="0" smtClean="0"/>
                        <a:t>의자</a:t>
                      </a:r>
                      <a:r>
                        <a:rPr lang="ko-KR" altLang="en-US" sz="1200" baseline="0" dirty="0" smtClean="0"/>
                        <a:t> 가능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길게 펼치면 </a:t>
                      </a:r>
                      <a:r>
                        <a:rPr lang="ko-KR" altLang="en-US" sz="1200" dirty="0" smtClean="0"/>
                        <a:t>안락한 침대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ko-KR" altLang="en-US" sz="1200" baseline="0" dirty="0" smtClean="0"/>
                        <a:t>가능</a:t>
                      </a:r>
                      <a:endParaRPr lang="en-US" altLang="ko-KR" sz="1200" baseline="0" dirty="0" smtClean="0"/>
                    </a:p>
                    <a:p>
                      <a:r>
                        <a:rPr lang="ko-KR" altLang="en-US" sz="1200" baseline="0" dirty="0" smtClean="0"/>
                        <a:t>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</a:rPr>
                        <a:t>별개 촬영 예정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230" y="2300436"/>
            <a:ext cx="2001132" cy="13802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594" y="2300435"/>
            <a:ext cx="2013733" cy="13802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694" y="2304250"/>
            <a:ext cx="2013733" cy="137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95451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 등받이를 내려서 테이블로 만드는 장면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제품을 접어서 </a:t>
                      </a:r>
                      <a:r>
                        <a:rPr lang="en-US" altLang="ko-KR" sz="1200" dirty="0" smtClean="0"/>
                        <a:t>2</a:t>
                      </a:r>
                      <a:r>
                        <a:rPr lang="ko-KR" altLang="en-US" sz="1200" dirty="0" smtClean="0"/>
                        <a:t>가지 색상 별로 나열된 장면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등받이를</a:t>
                      </a:r>
                      <a:r>
                        <a:rPr lang="ko-KR" altLang="en-US" sz="1200" baseline="0" dirty="0" smtClean="0"/>
                        <a:t> 내리면 </a:t>
                      </a:r>
                      <a:r>
                        <a:rPr lang="ko-KR" altLang="en-US" sz="1200" dirty="0" smtClean="0"/>
                        <a:t>간이 </a:t>
                      </a:r>
                      <a:r>
                        <a:rPr lang="ko-KR" altLang="en-US" sz="1200" dirty="0" smtClean="0"/>
                        <a:t>테이블 </a:t>
                      </a:r>
                      <a:r>
                        <a:rPr lang="ko-KR" altLang="en-US" sz="1200" dirty="0" smtClean="0"/>
                        <a:t>가능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smtClean="0"/>
                        <a:t>아카시아 </a:t>
                      </a:r>
                      <a:r>
                        <a:rPr lang="en-US" altLang="ko-KR" sz="1200" dirty="0" smtClean="0"/>
                        <a:t>#</a:t>
                      </a:r>
                      <a:r>
                        <a:rPr lang="ko-KR" altLang="en-US" sz="1200" dirty="0" smtClean="0"/>
                        <a:t>소나무</a:t>
                      </a:r>
                      <a:r>
                        <a:rPr lang="ko-KR" altLang="en-US" sz="1200" baseline="0" dirty="0" smtClean="0"/>
                        <a:t> </a:t>
                      </a:r>
                      <a:r>
                        <a:rPr lang="en-US" altLang="ko-KR" sz="1200" baseline="0" dirty="0" smtClean="0"/>
                        <a:t>2</a:t>
                      </a:r>
                      <a:r>
                        <a:rPr lang="ko-KR" altLang="en-US" sz="1200" baseline="0" dirty="0" smtClean="0"/>
                        <a:t>가지 원목</a:t>
                      </a:r>
                      <a:r>
                        <a:rPr lang="en-US" altLang="ko-KR" sz="1200" baseline="0" dirty="0" smtClean="0"/>
                        <a:t>!</a:t>
                      </a:r>
                      <a:endParaRPr lang="en-US" altLang="ko-KR" sz="1200" dirty="0" smtClean="0"/>
                    </a:p>
                    <a:p>
                      <a:r>
                        <a:rPr lang="ko-KR" altLang="en-US" sz="1200" dirty="0" err="1" smtClean="0"/>
                        <a:t>초간단</a:t>
                      </a:r>
                      <a:r>
                        <a:rPr lang="ko-KR" altLang="en-US" sz="1200" dirty="0" smtClean="0"/>
                        <a:t> 설치 현창 다기능 가구로 </a:t>
                      </a:r>
                      <a:r>
                        <a:rPr lang="ko-KR" altLang="en-US" sz="1200" dirty="0" err="1" smtClean="0"/>
                        <a:t>힐링을</a:t>
                      </a:r>
                      <a:r>
                        <a:rPr lang="en-US" altLang="ko-KR" sz="120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</a:rPr>
                        <a:t>별개 촬영 예정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</a:rPr>
                        <a:t>별개 촬영 예정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754" y="2281186"/>
            <a:ext cx="2095099" cy="132828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020" y="2281186"/>
            <a:ext cx="2047976" cy="137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3732</TotalTime>
  <Words>145</Words>
  <Application>Microsoft Office PowerPoint</Application>
  <PresentationFormat>사용자 지정</PresentationFormat>
  <Paragraphs>58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222</cp:revision>
  <dcterms:created xsi:type="dcterms:W3CDTF">2020-06-07T11:33:37Z</dcterms:created>
  <dcterms:modified xsi:type="dcterms:W3CDTF">2022-05-23T03:12:30Z</dcterms:modified>
</cp:coreProperties>
</file>