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52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99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6F75928F-CF1E-4D7C-A48C-BB66E3F259E8}"/>
    <pc:docChg chg="custSel modSld">
      <pc:chgData name="주 영애" userId="bce92ae37888ebe5" providerId="LiveId" clId="{6F75928F-CF1E-4D7C-A48C-BB66E3F259E8}" dt="2022-07-13T06:31:29.100" v="249"/>
      <pc:docMkLst>
        <pc:docMk/>
      </pc:docMkLst>
      <pc:sldChg chg="modSp mod">
        <pc:chgData name="주 영애" userId="bce92ae37888ebe5" providerId="LiveId" clId="{6F75928F-CF1E-4D7C-A48C-BB66E3F259E8}" dt="2022-07-13T02:03:39.775" v="21"/>
        <pc:sldMkLst>
          <pc:docMk/>
          <pc:sldMk cId="2095826202" sldId="332"/>
        </pc:sldMkLst>
        <pc:graphicFrameChg chg="mod modGraphic">
          <ac:chgData name="주 영애" userId="bce92ae37888ebe5" providerId="LiveId" clId="{6F75928F-CF1E-4D7C-A48C-BB66E3F259E8}" dt="2022-07-13T02:03:39.775" v="21"/>
          <ac:graphicFrameMkLst>
            <pc:docMk/>
            <pc:sldMk cId="2095826202" sldId="332"/>
            <ac:graphicFrameMk id="6" creationId="{EEB0E80C-0D89-7EC7-EAF3-1A91F7BC9F22}"/>
          </ac:graphicFrameMkLst>
        </pc:graphicFrameChg>
      </pc:sldChg>
      <pc:sldChg chg="delSp modSp mod">
        <pc:chgData name="주 영애" userId="bce92ae37888ebe5" providerId="LiveId" clId="{6F75928F-CF1E-4D7C-A48C-BB66E3F259E8}" dt="2022-07-13T06:31:29.100" v="249"/>
        <pc:sldMkLst>
          <pc:docMk/>
          <pc:sldMk cId="69959253" sldId="334"/>
        </pc:sldMkLst>
        <pc:graphicFrameChg chg="mod modGraphic">
          <ac:chgData name="주 영애" userId="bce92ae37888ebe5" providerId="LiveId" clId="{6F75928F-CF1E-4D7C-A48C-BB66E3F259E8}" dt="2022-07-13T06:31:29.100" v="249"/>
          <ac:graphicFrameMkLst>
            <pc:docMk/>
            <pc:sldMk cId="69959253" sldId="334"/>
            <ac:graphicFrameMk id="6" creationId="{EEB0E80C-0D89-7EC7-EAF3-1A91F7BC9F22}"/>
          </ac:graphicFrameMkLst>
        </pc:graphicFrameChg>
        <pc:picChg chg="del">
          <ac:chgData name="주 영애" userId="bce92ae37888ebe5" providerId="LiveId" clId="{6F75928F-CF1E-4D7C-A48C-BB66E3F259E8}" dt="2022-07-13T06:29:58.856" v="92" actId="21"/>
          <ac:picMkLst>
            <pc:docMk/>
            <pc:sldMk cId="69959253" sldId="334"/>
            <ac:picMk id="4" creationId="{D6887E84-9ACB-6E4B-AAA2-529722E89A24}"/>
          </ac:picMkLst>
        </pc:picChg>
      </pc:sldChg>
    </pc:docChg>
  </pc:docChgLst>
  <pc:docChgLst>
    <pc:chgData name="이 경화" userId="d75e634ff0a81a2b" providerId="LiveId" clId="{8F6DA0E1-DA2D-4B42-B847-DC845C14DE97}"/>
    <pc:docChg chg="custSel modSld">
      <pc:chgData name="이 경화" userId="d75e634ff0a81a2b" providerId="LiveId" clId="{8F6DA0E1-DA2D-4B42-B847-DC845C14DE97}" dt="2022-07-11T04:09:32.145" v="981" actId="20577"/>
      <pc:docMkLst>
        <pc:docMk/>
      </pc:docMkLst>
      <pc:sldChg chg="addSp delSp modSp mod">
        <pc:chgData name="이 경화" userId="d75e634ff0a81a2b" providerId="LiveId" clId="{8F6DA0E1-DA2D-4B42-B847-DC845C14DE97}" dt="2022-07-11T04:09:32.145" v="981" actId="20577"/>
        <pc:sldMkLst>
          <pc:docMk/>
          <pc:sldMk cId="2095826202" sldId="332"/>
        </pc:sldMkLst>
        <pc:graphicFrameChg chg="mod modGraphic">
          <ac:chgData name="이 경화" userId="d75e634ff0a81a2b" providerId="LiveId" clId="{8F6DA0E1-DA2D-4B42-B847-DC845C14DE97}" dt="2022-07-11T04:09:32.145" v="981" actId="20577"/>
          <ac:graphicFrameMkLst>
            <pc:docMk/>
            <pc:sldMk cId="2095826202" sldId="332"/>
            <ac:graphicFrameMk id="5" creationId="{1CE5C6E1-D015-89EE-1886-A8071197E956}"/>
          </ac:graphicFrameMkLst>
        </pc:graphicFrameChg>
        <pc:graphicFrameChg chg="mod modGraphic">
          <ac:chgData name="이 경화" userId="d75e634ff0a81a2b" providerId="LiveId" clId="{8F6DA0E1-DA2D-4B42-B847-DC845C14DE97}" dt="2022-07-08T13:37:02.301" v="935" actId="20577"/>
          <ac:graphicFrameMkLst>
            <pc:docMk/>
            <pc:sldMk cId="2095826202" sldId="332"/>
            <ac:graphicFrameMk id="6" creationId="{EEB0E80C-0D89-7EC7-EAF3-1A91F7BC9F22}"/>
          </ac:graphicFrameMkLst>
        </pc:graphicFrameChg>
        <pc:picChg chg="del">
          <ac:chgData name="이 경화" userId="d75e634ff0a81a2b" providerId="LiveId" clId="{8F6DA0E1-DA2D-4B42-B847-DC845C14DE97}" dt="2022-07-08T13:14:56.306" v="0" actId="21"/>
          <ac:picMkLst>
            <pc:docMk/>
            <pc:sldMk cId="2095826202" sldId="332"/>
            <ac:picMk id="3" creationId="{76F60420-AF75-1473-4CA8-293123B9BB29}"/>
          </ac:picMkLst>
        </pc:picChg>
        <pc:picChg chg="add mod">
          <ac:chgData name="이 경화" userId="d75e634ff0a81a2b" providerId="LiveId" clId="{8F6DA0E1-DA2D-4B42-B847-DC845C14DE97}" dt="2022-07-08T13:27:42.509" v="389" actId="1076"/>
          <ac:picMkLst>
            <pc:docMk/>
            <pc:sldMk cId="2095826202" sldId="332"/>
            <ac:picMk id="4" creationId="{C1BEDE00-4BD3-107C-E62A-BC4AA9CC1ED2}"/>
          </ac:picMkLst>
        </pc:picChg>
      </pc:sldChg>
      <pc:sldChg chg="addSp delSp modSp mod">
        <pc:chgData name="이 경화" userId="d75e634ff0a81a2b" providerId="LiveId" clId="{8F6DA0E1-DA2D-4B42-B847-DC845C14DE97}" dt="2022-07-11T04:09:24.077" v="958" actId="20577"/>
        <pc:sldMkLst>
          <pc:docMk/>
          <pc:sldMk cId="69959253" sldId="334"/>
        </pc:sldMkLst>
        <pc:graphicFrameChg chg="mod modGraphic">
          <ac:chgData name="이 경화" userId="d75e634ff0a81a2b" providerId="LiveId" clId="{8F6DA0E1-DA2D-4B42-B847-DC845C14DE97}" dt="2022-07-11T04:09:24.077" v="958" actId="20577"/>
          <ac:graphicFrameMkLst>
            <pc:docMk/>
            <pc:sldMk cId="69959253" sldId="334"/>
            <ac:graphicFrameMk id="5" creationId="{1CE5C6E1-D015-89EE-1886-A8071197E956}"/>
          </ac:graphicFrameMkLst>
        </pc:graphicFrameChg>
        <pc:graphicFrameChg chg="mod modGraphic">
          <ac:chgData name="이 경화" userId="d75e634ff0a81a2b" providerId="LiveId" clId="{8F6DA0E1-DA2D-4B42-B847-DC845C14DE97}" dt="2022-07-08T13:36:46.687" v="888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  <pc:picChg chg="del">
          <ac:chgData name="이 경화" userId="d75e634ff0a81a2b" providerId="LiveId" clId="{8F6DA0E1-DA2D-4B42-B847-DC845C14DE97}" dt="2022-07-08T13:32:57.539" v="520" actId="21"/>
          <ac:picMkLst>
            <pc:docMk/>
            <pc:sldMk cId="69959253" sldId="334"/>
            <ac:picMk id="3" creationId="{1B390B1B-1FEC-22CE-A9AA-0CE667429D3D}"/>
          </ac:picMkLst>
        </pc:picChg>
        <pc:picChg chg="add mod">
          <ac:chgData name="이 경화" userId="d75e634ff0a81a2b" providerId="LiveId" clId="{8F6DA0E1-DA2D-4B42-B847-DC845C14DE97}" dt="2022-07-08T13:29:31.794" v="394" actId="14100"/>
          <ac:picMkLst>
            <pc:docMk/>
            <pc:sldMk cId="69959253" sldId="334"/>
            <ac:picMk id="4" creationId="{D6887E84-9ACB-6E4B-AAA2-529722E89A24}"/>
          </ac:picMkLst>
        </pc:picChg>
        <pc:picChg chg="del">
          <ac:chgData name="이 경화" userId="d75e634ff0a81a2b" providerId="LiveId" clId="{8F6DA0E1-DA2D-4B42-B847-DC845C14DE97}" dt="2022-07-08T13:15:30.779" v="33" actId="21"/>
          <ac:picMkLst>
            <pc:docMk/>
            <pc:sldMk cId="69959253" sldId="334"/>
            <ac:picMk id="9" creationId="{CD66E5DA-800B-9155-5D47-12C14E14C067}"/>
          </ac:picMkLst>
        </pc:picChg>
        <pc:picChg chg="add mod">
          <ac:chgData name="이 경화" userId="d75e634ff0a81a2b" providerId="LiveId" clId="{8F6DA0E1-DA2D-4B42-B847-DC845C14DE97}" dt="2022-07-08T13:33:18.779" v="526" actId="14100"/>
          <ac:picMkLst>
            <pc:docMk/>
            <pc:sldMk cId="69959253" sldId="334"/>
            <ac:picMk id="10" creationId="{349C9A3E-4B06-E109-3ED8-2FDF5CFBD69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506.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금호한트레이딩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코랄치약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2022.07.09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083382"/>
              </p:ext>
            </p:extLst>
          </p:nvPr>
        </p:nvGraphicFramePr>
        <p:xfrm>
          <a:off x="248478" y="1411357"/>
          <a:ext cx="11628783" cy="481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바닥에 묻힌 제품 텍스처를 보여주는 장면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별개 촬영 예정</a:t>
                      </a:r>
                      <a:r>
                        <a:rPr lang="en-US" altLang="ko-KR" sz="1200" dirty="0"/>
                        <a:t>)</a:t>
                      </a:r>
                      <a:br>
                        <a:rPr lang="en-US" altLang="ko-KR" sz="1200" dirty="0"/>
                      </a:br>
                      <a:r>
                        <a:rPr lang="en-US" altLang="ko-KR" sz="1200" dirty="0"/>
                        <a:t>+ </a:t>
                      </a:r>
                      <a:r>
                        <a:rPr lang="ko-KR" altLang="en-US" sz="1200" dirty="0"/>
                        <a:t>식물 소품 </a:t>
                      </a:r>
                      <a:r>
                        <a:rPr lang="en-US" altLang="ko-KR" sz="1200" dirty="0"/>
                        <a:t>DP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칫솔에 제품을 짜는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여성용 파우치나 가방에 넣는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유기농 허브 성분으로 순하게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촉촉한 젤타입으로 부드럽게 양치</a:t>
                      </a:r>
                      <a:endParaRPr lang="ko-KR" altLang="en-US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휴대하기 좋은 사이즈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페퍼민트 성분으로 상큼하게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물 없이도 촉촉하게 케어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작은 가방에도 쏙쏙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954425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:a16="http://schemas.microsoft.com/office/drawing/2014/main" id="{7E9B76B0-4938-4FF8-9361-27959E02B4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923" y="2359703"/>
            <a:ext cx="2192587" cy="1356892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349C9A3E-4B06-E109-3ED8-2FDF5CFBD6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807" y="2359700"/>
            <a:ext cx="1927118" cy="135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088818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제품을 들고 흔들어 보는 장면</a:t>
                      </a:r>
                      <a:endParaRPr lang="en-US" altLang="ko-KR" sz="1200" dirty="0"/>
                    </a:p>
                    <a:p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디자인 클로즈업</a:t>
                      </a:r>
                      <a:r>
                        <a:rPr lang="en-US" altLang="ko-KR" sz="120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컷</a:t>
                      </a: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수건</a:t>
                      </a:r>
                      <a:r>
                        <a:rPr lang="en-US" altLang="ko-KR" sz="1200" dirty="0"/>
                        <a:t>, </a:t>
                      </a:r>
                      <a:r>
                        <a:rPr lang="ko-KR" altLang="en-US" sz="1200" dirty="0"/>
                        <a:t>컵</a:t>
                      </a:r>
                      <a:r>
                        <a:rPr lang="en-US" altLang="ko-KR" sz="1200" dirty="0"/>
                        <a:t>, </a:t>
                      </a:r>
                      <a:r>
                        <a:rPr lang="ko-KR" altLang="en-US" sz="1200" dirty="0" err="1"/>
                        <a:t>디퓨져</a:t>
                      </a:r>
                      <a:r>
                        <a:rPr lang="ko-KR" altLang="en-US" sz="1200" dirty="0"/>
                        <a:t> 등 욕실 소품 활용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예쁜 디자인으로 눈길을 사로잡는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온 가족 치아관리 </a:t>
                      </a:r>
                      <a:r>
                        <a:rPr lang="ko-KR" altLang="en-US" sz="1200" dirty="0" err="1"/>
                        <a:t>코랄치약으로</a:t>
                      </a:r>
                      <a:r>
                        <a:rPr lang="ko-KR" altLang="en-US" sz="1200" dirty="0"/>
                        <a:t> 함께 하세요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감각적인 디자인까지 더해진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남녀노소 누구나 </a:t>
                      </a:r>
                      <a:r>
                        <a:rPr lang="ko-KR" altLang="en-US" sz="1200" dirty="0" err="1"/>
                        <a:t>코랄치약</a:t>
                      </a:r>
                      <a:r>
                        <a:rPr lang="ko-KR" altLang="en-US" sz="1200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403435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),</a:t>
                      </a:r>
                      <a:r>
                        <a:rPr lang="ko-KR" altLang="en-US" dirty="0" err="1">
                          <a:solidFill>
                            <a:schemeClr val="tx1"/>
                          </a:solidFill>
                        </a:rPr>
                        <a:t>나레이션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:a16="http://schemas.microsoft.com/office/drawing/2014/main" id="{97054DCA-4334-AA62-7218-CD579A6B17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987" y="2353107"/>
            <a:ext cx="2079523" cy="1368323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C1BEDE00-4BD3-107C-E62A-BC4AA9CC1E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790" y="2353107"/>
            <a:ext cx="2079523" cy="136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3681</TotalTime>
  <Words>148</Words>
  <Application>Microsoft Office PowerPoint</Application>
  <PresentationFormat>와이드스크린</PresentationFormat>
  <Paragraphs>58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222</cp:revision>
  <dcterms:created xsi:type="dcterms:W3CDTF">2020-06-07T11:33:37Z</dcterms:created>
  <dcterms:modified xsi:type="dcterms:W3CDTF">2022-07-13T06:31:45Z</dcterms:modified>
</cp:coreProperties>
</file>