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539" r:id="rId2"/>
    <p:sldId id="541" r:id="rId3"/>
    <p:sldId id="540" r:id="rId4"/>
    <p:sldId id="542" r:id="rId5"/>
    <p:sldId id="525" r:id="rId6"/>
    <p:sldId id="518" r:id="rId7"/>
    <p:sldId id="544" r:id="rId8"/>
    <p:sldId id="545" r:id="rId9"/>
    <p:sldId id="522" r:id="rId10"/>
    <p:sldId id="546" r:id="rId11"/>
    <p:sldId id="526" r:id="rId12"/>
    <p:sldId id="547" r:id="rId13"/>
    <p:sldId id="549" r:id="rId14"/>
    <p:sldId id="548" r:id="rId15"/>
    <p:sldId id="550" r:id="rId16"/>
    <p:sldId id="551" r:id="rId1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02" autoAdjust="0"/>
    <p:restoredTop sz="93436"/>
  </p:normalViewPr>
  <p:slideViewPr>
    <p:cSldViewPr snapToGrid="0" snapToObjects="1">
      <p:cViewPr varScale="1">
        <p:scale>
          <a:sx n="110" d="100"/>
          <a:sy n="110" d="100"/>
        </p:scale>
        <p:origin x="106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59" d="100"/>
          <a:sy n="159" d="100"/>
        </p:scale>
        <p:origin x="5616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2521C-0CB5-1E40-8CBF-32F67FCCBD78}" type="datetimeFigureOut">
              <a:rPr kumimoji="1" lang="ko-KR" altLang="en-US" smtClean="0"/>
              <a:t>2022-09-07</a:t>
            </a:fld>
            <a:endParaRPr kumimoji="1"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27498-89B9-A044-9F36-CA47FBCD2F4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021561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kumimoji="1"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DDE38235-8F30-4640-80A5-F40D02BDE38E}" type="slidenum">
              <a:rPr kumimoji="1" lang="en-US" altLang="en-US"/>
              <a:pPr lvl="0">
                <a:defRPr/>
              </a:pPr>
              <a:t>1</a:t>
            </a:fld>
            <a:endParaRPr kumimoji="1" lang="en-US" altLang="en-US"/>
          </a:p>
        </p:txBody>
      </p:sp>
    </p:spTree>
    <p:extLst>
      <p:ext uri="{BB962C8B-B14F-4D97-AF65-F5344CB8AC3E}">
        <p14:creationId xmlns:p14="http://schemas.microsoft.com/office/powerpoint/2010/main" val="4814034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kumimoji="1"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DDE38235-8F30-4640-80A5-F40D02BDE38E}" type="slidenum">
              <a:rPr kumimoji="1" lang="en-US" altLang="en-US"/>
              <a:pPr lvl="0">
                <a:defRPr/>
              </a:pPr>
              <a:t>10</a:t>
            </a:fld>
            <a:endParaRPr kumimoji="1" lang="en-US" altLang="en-US"/>
          </a:p>
        </p:txBody>
      </p:sp>
    </p:spTree>
    <p:extLst>
      <p:ext uri="{BB962C8B-B14F-4D97-AF65-F5344CB8AC3E}">
        <p14:creationId xmlns:p14="http://schemas.microsoft.com/office/powerpoint/2010/main" val="17628617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kumimoji="1"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DDE38235-8F30-4640-80A5-F40D02BDE38E}" type="slidenum">
              <a:rPr kumimoji="1" lang="en-US" altLang="en-US"/>
              <a:pPr lvl="0">
                <a:defRPr/>
              </a:pPr>
              <a:t>11</a:t>
            </a:fld>
            <a:endParaRPr kumimoji="1" lang="en-US" altLang="en-US"/>
          </a:p>
        </p:txBody>
      </p:sp>
    </p:spTree>
    <p:extLst>
      <p:ext uri="{BB962C8B-B14F-4D97-AF65-F5344CB8AC3E}">
        <p14:creationId xmlns:p14="http://schemas.microsoft.com/office/powerpoint/2010/main" val="3822938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kumimoji="1"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DDE38235-8F30-4640-80A5-F40D02BDE38E}" type="slidenum">
              <a:rPr kumimoji="1" lang="en-US" altLang="en-US"/>
              <a:pPr lvl="0">
                <a:defRPr/>
              </a:pPr>
              <a:t>12</a:t>
            </a:fld>
            <a:endParaRPr kumimoji="1" lang="en-US" altLang="en-US"/>
          </a:p>
        </p:txBody>
      </p:sp>
    </p:spTree>
    <p:extLst>
      <p:ext uri="{BB962C8B-B14F-4D97-AF65-F5344CB8AC3E}">
        <p14:creationId xmlns:p14="http://schemas.microsoft.com/office/powerpoint/2010/main" val="14694132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kumimoji="1"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DDE38235-8F30-4640-80A5-F40D02BDE38E}" type="slidenum">
              <a:rPr kumimoji="1" lang="en-US" altLang="en-US"/>
              <a:pPr lvl="0">
                <a:defRPr/>
              </a:pPr>
              <a:t>13</a:t>
            </a:fld>
            <a:endParaRPr kumimoji="1" lang="en-US" altLang="en-US"/>
          </a:p>
        </p:txBody>
      </p:sp>
    </p:spTree>
    <p:extLst>
      <p:ext uri="{BB962C8B-B14F-4D97-AF65-F5344CB8AC3E}">
        <p14:creationId xmlns:p14="http://schemas.microsoft.com/office/powerpoint/2010/main" val="16916189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kumimoji="1"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DDE38235-8F30-4640-80A5-F40D02BDE38E}" type="slidenum">
              <a:rPr kumimoji="1" lang="en-US" altLang="en-US"/>
              <a:pPr lvl="0">
                <a:defRPr/>
              </a:pPr>
              <a:t>14</a:t>
            </a:fld>
            <a:endParaRPr kumimoji="1" lang="en-US" altLang="en-US"/>
          </a:p>
        </p:txBody>
      </p:sp>
    </p:spTree>
    <p:extLst>
      <p:ext uri="{BB962C8B-B14F-4D97-AF65-F5344CB8AC3E}">
        <p14:creationId xmlns:p14="http://schemas.microsoft.com/office/powerpoint/2010/main" val="2942662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kumimoji="1"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DDE38235-8F30-4640-80A5-F40D02BDE38E}" type="slidenum">
              <a:rPr kumimoji="1" lang="en-US" altLang="en-US"/>
              <a:pPr lvl="0">
                <a:defRPr/>
              </a:pPr>
              <a:t>15</a:t>
            </a:fld>
            <a:endParaRPr kumimoji="1" lang="en-US" altLang="en-US"/>
          </a:p>
        </p:txBody>
      </p:sp>
    </p:spTree>
    <p:extLst>
      <p:ext uri="{BB962C8B-B14F-4D97-AF65-F5344CB8AC3E}">
        <p14:creationId xmlns:p14="http://schemas.microsoft.com/office/powerpoint/2010/main" val="8308183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kumimoji="1"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DDE38235-8F30-4640-80A5-F40D02BDE38E}" type="slidenum">
              <a:rPr kumimoji="1" lang="en-US" altLang="en-US"/>
              <a:pPr lvl="0">
                <a:defRPr/>
              </a:pPr>
              <a:t>16</a:t>
            </a:fld>
            <a:endParaRPr kumimoji="1" lang="en-US" altLang="en-US"/>
          </a:p>
        </p:txBody>
      </p:sp>
    </p:spTree>
    <p:extLst>
      <p:ext uri="{BB962C8B-B14F-4D97-AF65-F5344CB8AC3E}">
        <p14:creationId xmlns:p14="http://schemas.microsoft.com/office/powerpoint/2010/main" val="342464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kumimoji="1"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DDE38235-8F30-4640-80A5-F40D02BDE38E}" type="slidenum">
              <a:rPr kumimoji="1" lang="en-US" altLang="en-US"/>
              <a:pPr lvl="0">
                <a:defRPr/>
              </a:pPr>
              <a:t>2</a:t>
            </a:fld>
            <a:endParaRPr kumimoji="1" lang="en-US" altLang="en-US"/>
          </a:p>
        </p:txBody>
      </p:sp>
    </p:spTree>
    <p:extLst>
      <p:ext uri="{BB962C8B-B14F-4D97-AF65-F5344CB8AC3E}">
        <p14:creationId xmlns:p14="http://schemas.microsoft.com/office/powerpoint/2010/main" val="20700514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kumimoji="1"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DDE38235-8F30-4640-80A5-F40D02BDE38E}" type="slidenum">
              <a:rPr kumimoji="1" lang="en-US" altLang="en-US"/>
              <a:pPr lvl="0">
                <a:defRPr/>
              </a:pPr>
              <a:t>3</a:t>
            </a:fld>
            <a:endParaRPr kumimoji="1" lang="en-US" altLang="en-US"/>
          </a:p>
        </p:txBody>
      </p:sp>
    </p:spTree>
    <p:extLst>
      <p:ext uri="{BB962C8B-B14F-4D97-AF65-F5344CB8AC3E}">
        <p14:creationId xmlns:p14="http://schemas.microsoft.com/office/powerpoint/2010/main" val="810336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kumimoji="1"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DDE38235-8F30-4640-80A5-F40D02BDE38E}" type="slidenum">
              <a:rPr kumimoji="1" lang="en-US" altLang="en-US"/>
              <a:pPr lvl="0">
                <a:defRPr/>
              </a:pPr>
              <a:t>4</a:t>
            </a:fld>
            <a:endParaRPr kumimoji="1" lang="en-US" altLang="en-US"/>
          </a:p>
        </p:txBody>
      </p:sp>
    </p:spTree>
    <p:extLst>
      <p:ext uri="{BB962C8B-B14F-4D97-AF65-F5344CB8AC3E}">
        <p14:creationId xmlns:p14="http://schemas.microsoft.com/office/powerpoint/2010/main" val="676253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kumimoji="1"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DDE38235-8F30-4640-80A5-F40D02BDE38E}" type="slidenum">
              <a:rPr kumimoji="1" lang="en-US" altLang="en-US"/>
              <a:pPr lvl="0">
                <a:defRPr/>
              </a:pPr>
              <a:t>5</a:t>
            </a:fld>
            <a:endParaRPr kumimoji="1" lang="en-US" altLang="en-US"/>
          </a:p>
        </p:txBody>
      </p:sp>
    </p:spTree>
    <p:extLst>
      <p:ext uri="{BB962C8B-B14F-4D97-AF65-F5344CB8AC3E}">
        <p14:creationId xmlns:p14="http://schemas.microsoft.com/office/powerpoint/2010/main" val="589709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kumimoji="1"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DDE38235-8F30-4640-80A5-F40D02BDE38E}" type="slidenum">
              <a:rPr kumimoji="1" lang="en-US" altLang="en-US"/>
              <a:pPr lvl="0">
                <a:defRPr/>
              </a:pPr>
              <a:t>6</a:t>
            </a:fld>
            <a:endParaRPr kumimoji="1" lang="en-US" altLang="en-US"/>
          </a:p>
        </p:txBody>
      </p:sp>
    </p:spTree>
    <p:extLst>
      <p:ext uri="{BB962C8B-B14F-4D97-AF65-F5344CB8AC3E}">
        <p14:creationId xmlns:p14="http://schemas.microsoft.com/office/powerpoint/2010/main" val="7218634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kumimoji="1"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DDE38235-8F30-4640-80A5-F40D02BDE38E}" type="slidenum">
              <a:rPr kumimoji="1" lang="en-US" altLang="en-US"/>
              <a:pPr lvl="0">
                <a:defRPr/>
              </a:pPr>
              <a:t>7</a:t>
            </a:fld>
            <a:endParaRPr kumimoji="1" lang="en-US" altLang="en-US"/>
          </a:p>
        </p:txBody>
      </p:sp>
    </p:spTree>
    <p:extLst>
      <p:ext uri="{BB962C8B-B14F-4D97-AF65-F5344CB8AC3E}">
        <p14:creationId xmlns:p14="http://schemas.microsoft.com/office/powerpoint/2010/main" val="14676871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kumimoji="1"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DDE38235-8F30-4640-80A5-F40D02BDE38E}" type="slidenum">
              <a:rPr kumimoji="1" lang="en-US" altLang="en-US"/>
              <a:pPr lvl="0">
                <a:defRPr/>
              </a:pPr>
              <a:t>8</a:t>
            </a:fld>
            <a:endParaRPr kumimoji="1" lang="en-US" altLang="en-US"/>
          </a:p>
        </p:txBody>
      </p:sp>
    </p:spTree>
    <p:extLst>
      <p:ext uri="{BB962C8B-B14F-4D97-AF65-F5344CB8AC3E}">
        <p14:creationId xmlns:p14="http://schemas.microsoft.com/office/powerpoint/2010/main" val="1544727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kumimoji="1"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DDE38235-8F30-4640-80A5-F40D02BDE38E}" type="slidenum">
              <a:rPr kumimoji="1" lang="en-US" altLang="en-US"/>
              <a:pPr lvl="0">
                <a:defRPr/>
              </a:pPr>
              <a:t>9</a:t>
            </a:fld>
            <a:endParaRPr kumimoji="1" lang="en-US" altLang="en-US"/>
          </a:p>
        </p:txBody>
      </p:sp>
    </p:spTree>
    <p:extLst>
      <p:ext uri="{BB962C8B-B14F-4D97-AF65-F5344CB8AC3E}">
        <p14:creationId xmlns:p14="http://schemas.microsoft.com/office/powerpoint/2010/main" val="2079565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부제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kumimoji="1"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4E757-E4A7-B642-9A58-22E99F8DED53}" type="datetimeFigureOut">
              <a:rPr kumimoji="1" lang="ko-KR" altLang="en-US" smtClean="0"/>
              <a:t>2022-09-07</a:t>
            </a:fld>
            <a:endParaRPr kumimoji="1"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E999-26F1-6644-A17D-5B207CA457D6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23603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4E757-E4A7-B642-9A58-22E99F8DED53}" type="datetimeFigureOut">
              <a:rPr kumimoji="1" lang="ko-KR" altLang="en-US" smtClean="0"/>
              <a:t>2022-09-07</a:t>
            </a:fld>
            <a:endParaRPr kumimoji="1"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E999-26F1-6644-A17D-5B207CA457D6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789830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4E757-E4A7-B642-9A58-22E99F8DED53}" type="datetimeFigureOut">
              <a:rPr kumimoji="1" lang="ko-KR" altLang="en-US" smtClean="0"/>
              <a:t>2022-09-07</a:t>
            </a:fld>
            <a:endParaRPr kumimoji="1"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E999-26F1-6644-A17D-5B207CA457D6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086925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4E757-E4A7-B642-9A58-22E99F8DED53}" type="datetimeFigureOut">
              <a:rPr kumimoji="1" lang="ko-KR" altLang="en-US" smtClean="0"/>
              <a:t>2022-09-07</a:t>
            </a:fld>
            <a:endParaRPr kumimoji="1"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E999-26F1-6644-A17D-5B207CA457D6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461501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4E757-E4A7-B642-9A58-22E99F8DED53}" type="datetimeFigureOut">
              <a:rPr kumimoji="1" lang="ko-KR" altLang="en-US" smtClean="0"/>
              <a:t>2022-09-07</a:t>
            </a:fld>
            <a:endParaRPr kumimoji="1"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E999-26F1-6644-A17D-5B207CA457D6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893504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4E757-E4A7-B642-9A58-22E99F8DED53}" type="datetimeFigureOut">
              <a:rPr kumimoji="1" lang="ko-KR" altLang="en-US" smtClean="0"/>
              <a:t>2022-09-07</a:t>
            </a:fld>
            <a:endParaRPr kumimoji="1"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E999-26F1-6644-A17D-5B207CA457D6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576706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4E757-E4A7-B642-9A58-22E99F8DED53}" type="datetimeFigureOut">
              <a:rPr kumimoji="1" lang="ko-KR" altLang="en-US" smtClean="0"/>
              <a:t>2022-09-07</a:t>
            </a:fld>
            <a:endParaRPr kumimoji="1"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E999-26F1-6644-A17D-5B207CA457D6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107639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4E757-E4A7-B642-9A58-22E99F8DED53}" type="datetimeFigureOut">
              <a:rPr kumimoji="1" lang="ko-KR" altLang="en-US" smtClean="0"/>
              <a:t>2022-09-07</a:t>
            </a:fld>
            <a:endParaRPr kumimoji="1"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E999-26F1-6644-A17D-5B207CA457D6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713647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백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4E757-E4A7-B642-9A58-22E99F8DED53}" type="datetimeFigureOut">
              <a:rPr kumimoji="1" lang="ko-KR" altLang="en-US" smtClean="0"/>
              <a:t>2022-09-07</a:t>
            </a:fld>
            <a:endParaRPr kumimoji="1"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E999-26F1-6644-A17D-5B207CA457D6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377283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4E757-E4A7-B642-9A58-22E99F8DED53}" type="datetimeFigureOut">
              <a:rPr kumimoji="1" lang="ko-KR" altLang="en-US" smtClean="0"/>
              <a:t>2022-09-07</a:t>
            </a:fld>
            <a:endParaRPr kumimoji="1"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E999-26F1-6644-A17D-5B207CA457D6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83839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kumimoji="1"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4E757-E4A7-B642-9A58-22E99F8DED53}" type="datetimeFigureOut">
              <a:rPr kumimoji="1" lang="ko-KR" altLang="en-US" smtClean="0"/>
              <a:t>2022-09-07</a:t>
            </a:fld>
            <a:endParaRPr kumimoji="1"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E999-26F1-6644-A17D-5B207CA457D6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926019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4E757-E4A7-B642-9A58-22E99F8DED53}" type="datetimeFigureOut">
              <a:rPr kumimoji="1" lang="ko-KR" altLang="en-US" smtClean="0"/>
              <a:t>2022-09-07</a:t>
            </a:fld>
            <a:endParaRPr kumimoji="1"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9E999-26F1-6644-A17D-5B207CA457D6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983483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1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직사각형 23"/>
          <p:cNvSpPr/>
          <p:nvPr/>
        </p:nvSpPr>
        <p:spPr>
          <a:xfrm>
            <a:off x="1708616" y="246478"/>
            <a:ext cx="37768" cy="3404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graphicFrame>
        <p:nvGraphicFramePr>
          <p:cNvPr id="26" name="표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198424"/>
              </p:ext>
            </p:extLst>
          </p:nvPr>
        </p:nvGraphicFramePr>
        <p:xfrm>
          <a:off x="143340" y="679309"/>
          <a:ext cx="11616860" cy="6066671"/>
        </p:xfrm>
        <a:graphic>
          <a:graphicData uri="http://schemas.openxmlformats.org/drawingml/2006/table">
            <a:tbl>
              <a:tblPr/>
              <a:tblGrid>
                <a:gridCol w="503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25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17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1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9593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altLang="ko-KR" sz="1100" b="1" dirty="0">
                          <a:latin typeface="Rix고딕 B"/>
                          <a:ea typeface="Rix고딕 B"/>
                        </a:rPr>
                        <a:t>CUT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defRPr/>
                      </a:pPr>
                      <a:endParaRPr lang="sk-SK" sz="1000"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72866" rtl="0" eaLnBrk="1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endParaRPr lang="en-US" altLang="ko-KR" sz="900" b="0">
                        <a:solidFill>
                          <a:schemeClr val="tx1"/>
                        </a:solidFill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R>
                    <a:lnT w="1778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자막  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나레이션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525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sk-SK" sz="1100">
                          <a:effectLst/>
                          <a:latin typeface="Rix모던고딕 B"/>
                          <a:ea typeface="Rix모던고딕 B"/>
                        </a:rPr>
                        <a:t> </a:t>
                      </a: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 </a:t>
                      </a:r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[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인트로</a:t>
                      </a:r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]</a:t>
                      </a:r>
                    </a:p>
                    <a:p>
                      <a:pPr algn="l"/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 </a:t>
                      </a:r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김영란님 이미지 연출컷</a:t>
                      </a:r>
                      <a:endParaRPr lang="en-US" altLang="ko-KR" sz="1100" b="0" baseline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 </a:t>
                      </a:r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거울 보는 이미지 모습 </a:t>
                      </a:r>
                      <a:endParaRPr lang="en-US" altLang="ko-KR" sz="1100" b="0" baseline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aseline="0"/>
                        <a:t> </a:t>
                      </a:r>
                      <a:endParaRPr lang="en-US" altLang="ko-KR" sz="1000" baseline="0"/>
                    </a:p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aseline="0"/>
                        <a:t>  저 지금</a:t>
                      </a:r>
                      <a:r>
                        <a:rPr lang="en-US" altLang="ko-KR" sz="1000" baseline="0"/>
                        <a:t>,</a:t>
                      </a:r>
                      <a:r>
                        <a:rPr lang="ko-KR" altLang="en-US" sz="1000" baseline="0"/>
                        <a:t> 몇 살로 보이세요</a:t>
                      </a:r>
                      <a:r>
                        <a:rPr lang="en-US" altLang="ko-KR" sz="1000" baseline="0"/>
                        <a:t>?</a:t>
                      </a:r>
                      <a:r>
                        <a:rPr lang="ko-KR" altLang="en-US" sz="1000" baseline="0"/>
                        <a:t> </a:t>
                      </a:r>
                      <a:endParaRPr lang="en-US" altLang="ko-KR" sz="1000" baseline="0"/>
                    </a:p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aseline="0"/>
                    </a:p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aseline="0"/>
                        <a:t>  배우 생활하면서 이런 크림은  본 적이 없어요</a:t>
                      </a:r>
                      <a:r>
                        <a:rPr lang="en-US" altLang="ko-KR" sz="1000" baseline="0"/>
                        <a:t>.</a:t>
                      </a:r>
                      <a:r>
                        <a:rPr lang="ko-KR" altLang="en-US" sz="1000" baseline="0"/>
                        <a:t> </a:t>
                      </a:r>
                      <a:endParaRPr lang="en-US" altLang="ko-KR" sz="1000" baseline="0"/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/>
                        <a:t>  </a:t>
                      </a:r>
                      <a:r>
                        <a:rPr lang="ko-KR" altLang="en-US" sz="1200" b="1"/>
                        <a:t>김영란님</a:t>
                      </a:r>
                      <a:r>
                        <a:rPr lang="en-US" altLang="ko-KR" sz="1200" b="1"/>
                        <a:t>&gt;</a:t>
                      </a:r>
                      <a:r>
                        <a:rPr lang="ko-KR" altLang="en-US" sz="1200" b="1"/>
                        <a:t> </a:t>
                      </a:r>
                      <a:endParaRPr lang="en-US" altLang="ko-KR" sz="1200" b="1"/>
                    </a:p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aseline="0"/>
                        <a:t> </a:t>
                      </a:r>
                      <a:endParaRPr lang="en-US" altLang="ko-KR" sz="1200" baseline="0"/>
                    </a:p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aseline="0"/>
                        <a:t>  저 지금</a:t>
                      </a:r>
                      <a:r>
                        <a:rPr lang="en-US" altLang="ko-KR" sz="1200" baseline="0"/>
                        <a:t>,</a:t>
                      </a:r>
                      <a:r>
                        <a:rPr lang="ko-KR" altLang="en-US" sz="1200" baseline="0"/>
                        <a:t> 몇 살로 보이세요</a:t>
                      </a:r>
                      <a:r>
                        <a:rPr lang="en-US" altLang="ko-KR" sz="1200" baseline="0"/>
                        <a:t>?</a:t>
                      </a:r>
                      <a:r>
                        <a:rPr lang="ko-KR" altLang="en-US" sz="1200" baseline="0"/>
                        <a:t> </a:t>
                      </a:r>
                      <a:endParaRPr lang="en-US" altLang="ko-KR" sz="1200" baseline="0"/>
                    </a:p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aseline="0"/>
                    </a:p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aseline="0"/>
                        <a:t>  배우 생활하면서 이런 크림은  본 적이 없어요</a:t>
                      </a:r>
                      <a:r>
                        <a:rPr lang="en-US" altLang="ko-KR" sz="1200" baseline="0"/>
                        <a:t>.</a:t>
                      </a:r>
                      <a:r>
                        <a:rPr lang="ko-KR" altLang="en-US" sz="1200" baseline="0"/>
                        <a:t> </a:t>
                      </a:r>
                      <a:endParaRPr lang="en-US" altLang="ko-KR" sz="1200" baseline="0"/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320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sk-SK" sz="1100">
                          <a:effectLst/>
                          <a:latin typeface="Rix모던고딕 B"/>
                          <a:ea typeface="Rix모던고딕 B"/>
                        </a:rPr>
                        <a:t> </a:t>
                      </a: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 </a:t>
                      </a:r>
                      <a:r>
                        <a:rPr lang="en-US" altLang="ko-KR" sz="11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1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제품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뷰티컷 </a:t>
                      </a:r>
                      <a:endParaRPr lang="en-US" altLang="ko-KR" sz="1100" b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 </a:t>
                      </a:r>
                      <a:endParaRPr lang="en-US" altLang="ko-KR" sz="10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 latinLnBrk="1"/>
                      <a:endParaRPr lang="en-US" altLang="ko-KR" sz="10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 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유명 에스테틱 특수관리 크림에 사용되는</a:t>
                      </a:r>
                      <a:endParaRPr lang="en-US" altLang="ko-KR" sz="10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0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 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화제의 </a:t>
                      </a:r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크림을 사용해보고 싶으시다면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endParaRPr lang="en-US" altLang="ko-KR" sz="10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 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지금 바로 전화주세요 </a:t>
                      </a:r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0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endParaRPr lang="en-US" altLang="ko-KR" sz="10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  </a:t>
                      </a:r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000-000-000</a:t>
                      </a:r>
                    </a:p>
                    <a:p>
                      <a:pPr algn="ctr" latinLnBrk="1"/>
                      <a:endParaRPr lang="en-US" altLang="ko-KR" sz="10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(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주문전화고지 자막</a:t>
                      </a:r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)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 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 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l" latinLnBrk="1"/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 성우나레이션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&gt;</a:t>
                      </a:r>
                      <a:r>
                        <a:rPr lang="ko-KR" altLang="en-US" sz="1200" b="1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endParaRPr lang="en-US" altLang="ko-KR" sz="1200" b="1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l" latinLnBrk="1"/>
                      <a:endParaRPr lang="en-US" altLang="ko-KR" sz="12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l" latinLnBrk="1"/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 </a:t>
                      </a:r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유명 에스테틱 특수관리 크림에 사용되는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algn="l" latinLnBrk="1"/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algn="l" latinLnBrk="1"/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 </a:t>
                      </a:r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화제의 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</a:t>
                      </a: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크림을 사용해보고 싶으시다면 </a:t>
                      </a:r>
                      <a:endParaRPr lang="en-US" altLang="ko-KR" sz="1200" b="0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algn="l" latinLnBrk="1"/>
                      <a:endParaRPr lang="en-US" altLang="ko-KR" sz="12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algn="l" latinLnBrk="1"/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 </a:t>
                      </a:r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지금 바로 전화주세요 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algn="l" latinLnBrk="1"/>
                      <a:endParaRPr lang="en-US" altLang="ko-KR" sz="12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algn="l" latinLnBrk="1"/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  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000-000-000</a:t>
                      </a:r>
                    </a:p>
                    <a:p>
                      <a:pPr algn="l" latinLnBrk="1"/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200" b="0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558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3</a:t>
                      </a:r>
                    </a:p>
                    <a:p>
                      <a:pPr algn="ctr">
                        <a:defRPr/>
                      </a:pP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endParaRPr lang="sk-SK" sz="1100" dirty="0"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 </a:t>
                      </a:r>
                      <a:r>
                        <a:rPr lang="en-US" altLang="ko-KR" sz="11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1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김영란님 눈가 바르는 모습 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</a:t>
                      </a:r>
                      <a:endParaRPr lang="en-US" altLang="ko-KR" sz="1100" b="0" baseline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 </a:t>
                      </a:r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화장대 살짝 내려놓는 제품컷 </a:t>
                      </a:r>
                      <a:r>
                        <a:rPr lang="ko-KR" altLang="en-US" sz="11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</a:t>
                      </a:r>
                      <a:endParaRPr lang="en-US" altLang="ko-KR" sz="1100" b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  </a:t>
                      </a:r>
                      <a:r>
                        <a:rPr lang="ko-KR" altLang="en-US" sz="10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나이를 </a:t>
                      </a:r>
                      <a:r>
                        <a:rPr lang="ko-KR" altLang="en-US" sz="1000" baseline="0" dirty="0" err="1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잊고사는</a:t>
                      </a:r>
                      <a:r>
                        <a:rPr lang="ko-KR" altLang="en-US" sz="10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  동안배우</a:t>
                      </a:r>
                      <a:r>
                        <a:rPr lang="en-US" altLang="ko-KR" sz="10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,</a:t>
                      </a:r>
                      <a:r>
                        <a:rPr lang="ko-KR" altLang="en-US" sz="10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  </a:t>
                      </a:r>
                      <a:endParaRPr lang="en-US" altLang="ko-KR" sz="1000" baseline="0" dirty="0">
                        <a:latin typeface="Malgun Gothic" charset="-127"/>
                        <a:ea typeface="Malgun Gothic" charset="-127"/>
                        <a:cs typeface="Malgun Gothic" charset="-127"/>
                      </a:endParaRPr>
                    </a:p>
                    <a:p>
                      <a:pPr algn="ctr"/>
                      <a:r>
                        <a:rPr lang="ko-KR" altLang="en-US" sz="1000" baseline="0" dirty="0" err="1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김영란이</a:t>
                      </a:r>
                      <a:r>
                        <a:rPr lang="ko-KR" altLang="en-US" sz="10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 직접 쓰고 감동한</a:t>
                      </a:r>
                      <a:endParaRPr lang="en-US" altLang="ko-KR" sz="1000" baseline="0" dirty="0">
                        <a:latin typeface="Malgun Gothic" charset="-127"/>
                        <a:ea typeface="Malgun Gothic" charset="-127"/>
                        <a:cs typeface="Malgun Gothic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   화제의 양귀美 </a:t>
                      </a:r>
                      <a:r>
                        <a:rPr lang="en-US" altLang="ko-KR" sz="10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PDRN</a:t>
                      </a:r>
                      <a:r>
                        <a:rPr lang="ko-KR" altLang="en-US" sz="10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 재생크림  </a:t>
                      </a:r>
                      <a:endParaRPr lang="en-US" altLang="ko-KR" sz="10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  </a:t>
                      </a:r>
                      <a:r>
                        <a:rPr lang="ko-KR" altLang="en-US" sz="12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나이를 잊고 사는 동안배우</a:t>
                      </a:r>
                      <a:r>
                        <a:rPr lang="en-US" altLang="ko-KR" sz="12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,</a:t>
                      </a:r>
                      <a:r>
                        <a:rPr lang="ko-KR" altLang="en-US" sz="12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  </a:t>
                      </a:r>
                      <a:r>
                        <a:rPr lang="ko-KR" altLang="en-US" sz="1200" baseline="0" dirty="0" err="1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김영란이</a:t>
                      </a:r>
                      <a:r>
                        <a:rPr lang="ko-KR" altLang="en-US" sz="12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 직접 쓰고 감동한</a:t>
                      </a:r>
                      <a:endParaRPr lang="en-US" altLang="ko-KR" sz="1200" baseline="0" dirty="0">
                        <a:latin typeface="Malgun Gothic" charset="-127"/>
                        <a:ea typeface="Malgun Gothic" charset="-127"/>
                        <a:cs typeface="Malgun Gothic" charset="-127"/>
                      </a:endParaRPr>
                    </a:p>
                    <a:p>
                      <a:r>
                        <a:rPr lang="ko-KR" altLang="en-US" sz="12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   화제의 양귀美 </a:t>
                      </a:r>
                      <a:r>
                        <a:rPr lang="en-US" altLang="ko-KR" sz="12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PDRN</a:t>
                      </a:r>
                      <a:r>
                        <a:rPr lang="ko-KR" altLang="en-US" sz="12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 재생크림  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456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endParaRPr lang="sk-SK" sz="1100" dirty="0"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</a:t>
                      </a:r>
                      <a:r>
                        <a:rPr lang="en-US" altLang="ko-KR" sz="11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1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김영란님 정면샷 </a:t>
                      </a:r>
                      <a:endParaRPr lang="en-US" altLang="ko-KR" sz="1100" b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1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</a:t>
                      </a:r>
                      <a:r>
                        <a:rPr lang="en-US" altLang="ko-KR" sz="11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콜주문 전화자막 고지 </a:t>
                      </a:r>
                      <a:endParaRPr lang="en-US" altLang="ko-KR" sz="1100" b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양귀美 </a:t>
                      </a:r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크림 샘플을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 무료로 드립니다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</a:t>
                      </a:r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000-000-000</a:t>
                      </a:r>
                    </a:p>
                    <a:p>
                      <a:pPr algn="ctr" latinLnBrk="1"/>
                      <a:endParaRPr lang="en-US" altLang="ko-KR" sz="10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(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주문전화고지 자막</a:t>
                      </a:r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)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 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 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김영란님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&gt;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="1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algn="l" latinLnBrk="1"/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 저 믿고 한번 써보세요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.</a:t>
                      </a:r>
                    </a:p>
                    <a:p>
                      <a:pPr algn="l" latinLnBrk="1"/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 지금 전화 주시면 양귀美 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크림 샘플을 </a:t>
                      </a:r>
                      <a:endParaRPr lang="en-US" altLang="ko-KR" sz="1200" b="0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algn="l" latinLnBrk="1"/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 무료로 드립니다</a:t>
                      </a:r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="0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3" name="직선 연결선 2"/>
          <p:cNvCxnSpPr/>
          <p:nvPr/>
        </p:nvCxnSpPr>
        <p:spPr>
          <a:xfrm>
            <a:off x="230117" y="440501"/>
            <a:ext cx="35481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143340" y="92397"/>
            <a:ext cx="4991509" cy="5058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2000" dirty="0"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양귀美 </a:t>
            </a:r>
            <a:r>
              <a:rPr lang="en-US" altLang="ko-KR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PDRN 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재생크림 </a:t>
            </a:r>
            <a:r>
              <a:rPr lang="en-US" altLang="ko-KR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PT1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r>
              <a:rPr lang="en-US" altLang="ko-KR" sz="24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endParaRPr lang="en-US" altLang="ko-KR" sz="2400" b="1" dirty="0">
              <a:solidFill>
                <a:schemeClr val="tx1"/>
              </a:solidFill>
              <a:latin typeface="Rix모던고딕 B" pitchFamily="18" charset="-127"/>
              <a:ea typeface="Rix모던고딕 B" pitchFamily="18" charset="-127"/>
              <a:cs typeface="Nanum Myeongjo" charset="-127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3796143" y="92392"/>
            <a:ext cx="8252519" cy="505833"/>
            <a:chOff x="2016206" y="168846"/>
            <a:chExt cx="7011412" cy="323548"/>
          </a:xfrm>
          <a:solidFill>
            <a:schemeClr val="bg1">
              <a:lumMod val="95000"/>
            </a:schemeClr>
          </a:solidFill>
        </p:grpSpPr>
        <p:sp>
          <p:nvSpPr>
            <p:cNvPr id="28" name="직사각형 27"/>
            <p:cNvSpPr/>
            <p:nvPr/>
          </p:nvSpPr>
          <p:spPr>
            <a:xfrm flipH="1" flipV="1">
              <a:off x="2339752" y="168846"/>
              <a:ext cx="6687866" cy="32354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  <p:sp>
          <p:nvSpPr>
            <p:cNvPr id="29" name="직각 삼각형 22"/>
            <p:cNvSpPr/>
            <p:nvPr/>
          </p:nvSpPr>
          <p:spPr>
            <a:xfrm flipH="1" flipV="1">
              <a:off x="2016206" y="168848"/>
              <a:ext cx="323546" cy="32354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176278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직사각형 23"/>
          <p:cNvSpPr/>
          <p:nvPr/>
        </p:nvSpPr>
        <p:spPr>
          <a:xfrm>
            <a:off x="1708616" y="246478"/>
            <a:ext cx="37768" cy="3404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graphicFrame>
        <p:nvGraphicFramePr>
          <p:cNvPr id="26" name="표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419574"/>
              </p:ext>
            </p:extLst>
          </p:nvPr>
        </p:nvGraphicFramePr>
        <p:xfrm>
          <a:off x="143340" y="679308"/>
          <a:ext cx="11616860" cy="5823093"/>
        </p:xfrm>
        <a:graphic>
          <a:graphicData uri="http://schemas.openxmlformats.org/drawingml/2006/table">
            <a:tbl>
              <a:tblPr/>
              <a:tblGrid>
                <a:gridCol w="503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25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17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1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93335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altLang="ko-KR" sz="1100" b="1" dirty="0">
                          <a:latin typeface="Rix고딕 B"/>
                          <a:ea typeface="Rix고딕 B"/>
                        </a:rPr>
                        <a:t>CUT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defRPr/>
                      </a:pPr>
                      <a:endParaRPr lang="sk-SK" sz="1000"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72866" rtl="0" eaLnBrk="1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endParaRPr lang="en-US" altLang="ko-KR" sz="900" b="0">
                        <a:solidFill>
                          <a:schemeClr val="tx1"/>
                        </a:solidFill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R>
                    <a:lnT w="1778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자막  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나레이션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764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sk-SK" sz="1100">
                          <a:effectLst/>
                          <a:latin typeface="Rix모던고딕 B"/>
                          <a:ea typeface="Rix모던고딕 B"/>
                        </a:rPr>
                        <a:t> </a:t>
                      </a: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제품구성 브릿지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제품구성샷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/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프로모션강조 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자막 쾅쾅 가독성 있는 자막효과 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피부나이를 바꿀 수 있는 절호의 찬스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단 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1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원도 내지 마십시오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</a:p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전화 한 통이면 충분합니다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baseline="0">
                          <a:latin typeface="+mj-ea"/>
                          <a:ea typeface="+mj-ea"/>
                          <a:cs typeface="Nanum Myeongjo" charset="-127"/>
                        </a:rPr>
                        <a:t>   피부나이를 바꿀 수 있는 절호의 찬스</a:t>
                      </a:r>
                      <a:r>
                        <a:rPr lang="en-US" altLang="ko-KR" sz="1200" b="0" baseline="0">
                          <a:latin typeface="+mj-ea"/>
                          <a:ea typeface="+mj-ea"/>
                          <a:cs typeface="Nanum Myeongjo" charset="-127"/>
                        </a:rPr>
                        <a:t>!</a:t>
                      </a:r>
                      <a:r>
                        <a:rPr lang="ko-KR" altLang="en-US" sz="1200" b="0" baseline="0"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endParaRPr lang="en-US" altLang="ko-KR" sz="1200" b="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latinLnBrk="1"/>
                      <a:endParaRPr lang="en-US" altLang="ko-KR" sz="1200" b="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latinLnBrk="1"/>
                      <a:r>
                        <a:rPr lang="ko-KR" altLang="en-US" sz="1200" b="0" baseline="0">
                          <a:latin typeface="+mj-ea"/>
                          <a:ea typeface="+mj-ea"/>
                          <a:cs typeface="Nanum Myeongjo" charset="-127"/>
                        </a:rPr>
                        <a:t>   단 </a:t>
                      </a:r>
                      <a:r>
                        <a:rPr lang="en-US" altLang="ko-KR" sz="1200" b="0" baseline="0">
                          <a:latin typeface="+mj-ea"/>
                          <a:ea typeface="+mj-ea"/>
                          <a:cs typeface="Nanum Myeongjo" charset="-127"/>
                        </a:rPr>
                        <a:t>1</a:t>
                      </a:r>
                      <a:r>
                        <a:rPr lang="ko-KR" altLang="en-US" sz="1200" b="0" baseline="0">
                          <a:latin typeface="+mj-ea"/>
                          <a:ea typeface="+mj-ea"/>
                          <a:cs typeface="Nanum Myeongjo" charset="-127"/>
                        </a:rPr>
                        <a:t>원도 내지 마십시오</a:t>
                      </a:r>
                      <a:r>
                        <a:rPr lang="en-US" altLang="ko-KR" sz="1200" b="0" baseline="0">
                          <a:latin typeface="+mj-ea"/>
                          <a:ea typeface="+mj-ea"/>
                          <a:cs typeface="Nanum Myeongjo" charset="-127"/>
                        </a:rPr>
                        <a:t>!</a:t>
                      </a:r>
                      <a:r>
                        <a:rPr lang="ko-KR" altLang="en-US" sz="1200" b="0" baseline="0"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endParaRPr lang="en-US" altLang="ko-KR" sz="1200" b="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latinLnBrk="1"/>
                      <a:endParaRPr lang="en-US" altLang="ko-KR" sz="1200" b="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latinLnBrk="1"/>
                      <a:r>
                        <a:rPr lang="ko-KR" altLang="en-US" sz="1200" b="0" baseline="0">
                          <a:latin typeface="+mj-ea"/>
                          <a:ea typeface="+mj-ea"/>
                          <a:cs typeface="Nanum Myeongjo" charset="-127"/>
                        </a:rPr>
                        <a:t>   고가의 </a:t>
                      </a:r>
                      <a:r>
                        <a:rPr lang="en-US" altLang="ko-KR" sz="1200" b="0" baseline="0">
                          <a:latin typeface="+mj-ea"/>
                          <a:ea typeface="+mj-ea"/>
                          <a:cs typeface="Nanum Myeongjo" charset="-127"/>
                        </a:rPr>
                        <a:t>PDRN</a:t>
                      </a:r>
                      <a:r>
                        <a:rPr lang="ko-KR" altLang="en-US" sz="1200" b="0" baseline="0">
                          <a:latin typeface="+mj-ea"/>
                          <a:ea typeface="+mj-ea"/>
                          <a:cs typeface="Nanum Myeongjo" charset="-127"/>
                        </a:rPr>
                        <a:t> 성분이 함유된 재생크림을 </a:t>
                      </a:r>
                      <a:endParaRPr lang="en-US" altLang="ko-KR" sz="1200" b="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latinLnBrk="1"/>
                      <a:r>
                        <a:rPr lang="ko-KR" altLang="en-US" sz="1200" b="0" baseline="0">
                          <a:latin typeface="+mj-ea"/>
                          <a:ea typeface="+mj-ea"/>
                          <a:cs typeface="Nanum Myeongjo" charset="-127"/>
                        </a:rPr>
                        <a:t>   써볼 수 있는 절호의 기회</a:t>
                      </a:r>
                      <a:endParaRPr lang="en-US" altLang="ko-KR" sz="1200" b="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latinLnBrk="1"/>
                      <a:endParaRPr lang="en-US" altLang="ko-KR" sz="1200" b="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latinLnBrk="1"/>
                      <a:r>
                        <a:rPr lang="ko-KR" altLang="en-US" sz="1200" b="0" baseline="0">
                          <a:latin typeface="+mj-ea"/>
                          <a:ea typeface="+mj-ea"/>
                          <a:cs typeface="Nanum Myeongjo" charset="-127"/>
                        </a:rPr>
                        <a:t>   전화 한 통이면 충분합니다</a:t>
                      </a:r>
                      <a:r>
                        <a:rPr lang="en-US" altLang="ko-KR" sz="1200" b="0" baseline="0">
                          <a:latin typeface="+mj-ea"/>
                          <a:ea typeface="+mj-ea"/>
                          <a:cs typeface="Nanum Myeongjo" charset="-127"/>
                        </a:rPr>
                        <a:t>!</a:t>
                      </a:r>
                      <a:r>
                        <a:rPr lang="ko-KR" altLang="en-US" sz="1200" b="0" baseline="0"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endParaRPr lang="en-US" altLang="ko-KR" sz="1200" b="0" baseline="0">
                        <a:latin typeface="+mj-ea"/>
                        <a:ea typeface="+mj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457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sk-SK" sz="1100">
                          <a:effectLst/>
                          <a:latin typeface="Rix모던고딕 B"/>
                          <a:ea typeface="Rix모던고딕 B"/>
                        </a:rPr>
                        <a:t> </a:t>
                      </a: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제품구성 브릿지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제품구성샷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/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프로모션강조 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자막 쾅쾅 가독성있는 자막효과  </a:t>
                      </a:r>
                      <a:endParaRPr lang="en-US" altLang="ko-KR" sz="1000" b="0" baseline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글씨 점점 커지면서 임팩있게 강조 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지금 전화주신 모든 분들께 드리는 </a:t>
                      </a:r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무료찬스</a:t>
                      </a:r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 직접 써보고 결정하시라고</a:t>
                      </a:r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 양귀美 </a:t>
                      </a:r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재생크림 </a:t>
                      </a:r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10g</a:t>
                      </a:r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을 </a:t>
                      </a:r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무료로</a:t>
                      </a:r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r>
                        <a:rPr lang="ko-KR" altLang="en-US" sz="1100" baseline="0" dirty="0">
                          <a:latin typeface="+mn-ea"/>
                          <a:ea typeface="+mn-ea"/>
                          <a:cs typeface="Nanum Myeongjo" charset="-127"/>
                        </a:rPr>
                        <a:t>무료로 드립니다</a:t>
                      </a:r>
                      <a:r>
                        <a:rPr lang="en-US" altLang="ko-KR" sz="1100" baseline="0" dirty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1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1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지금 전화주시는 모든 분들께 </a:t>
                      </a:r>
                      <a:endParaRPr lang="en-US" altLang="ko-KR" sz="12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양귀美 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재생크림 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10g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을 무료로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무료로 드립니다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754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15</a:t>
                      </a:r>
                    </a:p>
                    <a:p>
                      <a:pPr algn="ctr">
                        <a:defRPr/>
                      </a:pP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endParaRPr lang="sk-SK" sz="1100"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제품구성브릿지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제품구성샷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/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프로모션 강조 </a:t>
                      </a:r>
                      <a:endParaRPr lang="en-US" altLang="ko-KR" sz="1000" b="0" baseline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자막 쾅쾅 가독성있는 자막효과 </a:t>
                      </a:r>
                      <a:endParaRPr lang="en-US" altLang="ko-KR" sz="1000" b="0" baseline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주문전화고지 자막 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단 </a:t>
                      </a:r>
                      <a:r>
                        <a:rPr lang="en-US" altLang="ko-KR" sz="1000" baseline="0">
                          <a:latin typeface="+mn-ea"/>
                          <a:ea typeface="+mn-ea"/>
                          <a:cs typeface="Nanum Myeongjo" charset="-127"/>
                        </a:rPr>
                        <a:t>1</a:t>
                      </a:r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원도 내지마세요</a:t>
                      </a:r>
                      <a:r>
                        <a:rPr lang="en-US" altLang="ko-KR" sz="1000" baseline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</a:p>
                    <a:p>
                      <a:pPr algn="ctr"/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고가의 </a:t>
                      </a:r>
                      <a:r>
                        <a:rPr lang="en-US" altLang="ko-KR" sz="1000" baseline="0">
                          <a:latin typeface="+mn-ea"/>
                          <a:ea typeface="+mn-ea"/>
                          <a:cs typeface="Nanum Myeongjo" charset="-127"/>
                        </a:rPr>
                        <a:t>PDRN </a:t>
                      </a:r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성분이 함유된 재생크림을</a:t>
                      </a:r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무료로 써볼 수 있는 절호의 기회</a:t>
                      </a:r>
                      <a:r>
                        <a:rPr lang="en-US" altLang="ko-KR" sz="1000" baseline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지금 바로 전화만 주세요</a:t>
                      </a:r>
                      <a:r>
                        <a:rPr lang="en-US" altLang="ko-KR" sz="1000" baseline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 </a:t>
                      </a:r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  </a:t>
                      </a:r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000-000-000</a:t>
                      </a:r>
                    </a:p>
                    <a:p>
                      <a:pPr algn="ctr" latinLnBrk="1"/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(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주문전화고지 자막</a:t>
                      </a:r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)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endParaRPr lang="ko-KR" altLang="ko-KR" sz="1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r>
                        <a:rPr lang="ko-KR" altLang="en-US" sz="1200" b="1" baseline="0" dirty="0" err="1">
                          <a:latin typeface="+mn-ea"/>
                          <a:ea typeface="+mn-ea"/>
                          <a:cs typeface="Nanum Myeongjo" charset="-127"/>
                        </a:rPr>
                        <a:t>김영란님</a:t>
                      </a:r>
                      <a:r>
                        <a:rPr lang="en-US" altLang="ko-KR" sz="1200" b="1" baseline="0" dirty="0">
                          <a:latin typeface="+mn-ea"/>
                          <a:ea typeface="+mn-ea"/>
                          <a:cs typeface="Nanum Myeongjo" charset="-127"/>
                        </a:rPr>
                        <a:t>&gt;</a:t>
                      </a:r>
                    </a:p>
                    <a:p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단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1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원도 </a:t>
                      </a:r>
                      <a:r>
                        <a:rPr lang="ko-KR" altLang="en-US" sz="1200" baseline="0" dirty="0" err="1">
                          <a:latin typeface="+mn-ea"/>
                          <a:ea typeface="+mn-ea"/>
                          <a:cs typeface="Nanum Myeongjo" charset="-127"/>
                        </a:rPr>
                        <a:t>내지마세요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전화 한 통이면 충분해요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</a:p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고가의 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PDRN 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성분이 함유된 재생크림을 언제 써보겠어요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</a:p>
                    <a:p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지금 전화주시면 무료로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무료로 </a:t>
                      </a:r>
                      <a:r>
                        <a:rPr lang="ko-KR" altLang="en-US" sz="1200" baseline="0" dirty="0" err="1">
                          <a:latin typeface="+mn-ea"/>
                          <a:ea typeface="+mn-ea"/>
                          <a:cs typeface="Nanum Myeongjo" charset="-127"/>
                        </a:rPr>
                        <a:t>써보시라고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r>
                        <a:rPr lang="ko-KR" altLang="en-US" sz="1200" baseline="0" dirty="0" err="1">
                          <a:latin typeface="+mn-ea"/>
                          <a:ea typeface="+mn-ea"/>
                          <a:cs typeface="Nanum Myeongjo" charset="-127"/>
                        </a:rPr>
                        <a:t>보내드리니까요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써보고 결정하세요 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3" name="직선 연결선 2"/>
          <p:cNvCxnSpPr/>
          <p:nvPr/>
        </p:nvCxnSpPr>
        <p:spPr>
          <a:xfrm>
            <a:off x="230117" y="440501"/>
            <a:ext cx="35481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143340" y="92397"/>
            <a:ext cx="4991509" cy="5058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2000" dirty="0"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양귀美 </a:t>
            </a:r>
            <a:r>
              <a:rPr lang="en-US" altLang="ko-KR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PDRN 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재생크림 </a:t>
            </a:r>
            <a:r>
              <a:rPr lang="en-US" altLang="ko-KR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PT2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r>
              <a:rPr lang="en-US" altLang="ko-KR" sz="24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endParaRPr lang="en-US" altLang="ko-KR" sz="2400" b="1" dirty="0">
              <a:solidFill>
                <a:schemeClr val="tx1"/>
              </a:solidFill>
              <a:latin typeface="Rix모던고딕 B" pitchFamily="18" charset="-127"/>
              <a:ea typeface="Rix모던고딕 B" pitchFamily="18" charset="-127"/>
              <a:cs typeface="Nanum Myeongjo" charset="-127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3796143" y="92392"/>
            <a:ext cx="8252519" cy="505833"/>
            <a:chOff x="2016206" y="168846"/>
            <a:chExt cx="7011412" cy="323548"/>
          </a:xfrm>
          <a:solidFill>
            <a:schemeClr val="bg1">
              <a:lumMod val="95000"/>
            </a:schemeClr>
          </a:solidFill>
        </p:grpSpPr>
        <p:sp>
          <p:nvSpPr>
            <p:cNvPr id="28" name="직사각형 27"/>
            <p:cNvSpPr/>
            <p:nvPr/>
          </p:nvSpPr>
          <p:spPr>
            <a:xfrm flipH="1" flipV="1">
              <a:off x="2339752" y="168846"/>
              <a:ext cx="6687866" cy="32354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  <p:sp>
          <p:nvSpPr>
            <p:cNvPr id="29" name="직각 삼각형 22"/>
            <p:cNvSpPr/>
            <p:nvPr/>
          </p:nvSpPr>
          <p:spPr>
            <a:xfrm flipH="1" flipV="1">
              <a:off x="2016206" y="168848"/>
              <a:ext cx="323546" cy="32354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6586088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직사각형 23"/>
          <p:cNvSpPr/>
          <p:nvPr/>
        </p:nvSpPr>
        <p:spPr>
          <a:xfrm>
            <a:off x="1708616" y="246478"/>
            <a:ext cx="37768" cy="3404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graphicFrame>
        <p:nvGraphicFramePr>
          <p:cNvPr id="26" name="표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833414"/>
              </p:ext>
            </p:extLst>
          </p:nvPr>
        </p:nvGraphicFramePr>
        <p:xfrm>
          <a:off x="143340" y="679308"/>
          <a:ext cx="11616860" cy="5838130"/>
        </p:xfrm>
        <a:graphic>
          <a:graphicData uri="http://schemas.openxmlformats.org/drawingml/2006/table">
            <a:tbl>
              <a:tblPr/>
              <a:tblGrid>
                <a:gridCol w="503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25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17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1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3063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altLang="ko-KR" sz="1100" b="1" dirty="0">
                          <a:latin typeface="Rix고딕 B"/>
                          <a:ea typeface="Rix고딕 B"/>
                        </a:rPr>
                        <a:t>CUT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defRPr/>
                      </a:pPr>
                      <a:endParaRPr lang="sk-SK" sz="1000"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72866" rtl="0" eaLnBrk="1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endParaRPr lang="en-US" altLang="ko-KR" sz="900" b="0">
                        <a:solidFill>
                          <a:schemeClr val="tx1"/>
                        </a:solidFill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R>
                    <a:lnT w="1778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  자막  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나레이션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091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sk-SK" sz="1100">
                          <a:effectLst/>
                          <a:latin typeface="Rix모던고딕 B"/>
                          <a:ea typeface="Rix모던고딕 B"/>
                        </a:rPr>
                        <a:t> </a:t>
                      </a: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 </a:t>
                      </a:r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깊게 패인 주름 타이트컷</a:t>
                      </a:r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/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됩니다자막 쾅</a:t>
                      </a:r>
                      <a:endParaRPr lang="en-US" altLang="ko-KR" sz="1100" b="0" baseline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 </a:t>
                      </a:r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지저분한 기미잡티 스틸컷</a:t>
                      </a:r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/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 됩니다 자막 쾅</a:t>
                      </a:r>
                      <a:endParaRPr lang="en-US" altLang="ko-KR" sz="1100" b="0" baseline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 </a:t>
                      </a:r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늘어진 피부 스틸컷</a:t>
                      </a:r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/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됩니다 자막 쾅 </a:t>
                      </a:r>
                      <a:endParaRPr lang="en-US" altLang="ko-KR" sz="1100" b="0" baseline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r>
                        <a:rPr lang="ko-KR" altLang="en-US" sz="10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 주름도 관리 </a:t>
                      </a:r>
                      <a:r>
                        <a:rPr lang="ko-KR" altLang="en-US" sz="14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됩니다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</a:p>
                    <a:p>
                      <a:pPr algn="ctr"/>
                      <a:endParaRPr lang="en-US" altLang="ko-KR" sz="10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   </a:t>
                      </a:r>
                      <a:r>
                        <a:rPr lang="ko-KR" altLang="en-US" sz="1000" baseline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기미잡티도</a:t>
                      </a:r>
                      <a:r>
                        <a:rPr lang="ko-KR" altLang="en-US" sz="10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 관리 </a:t>
                      </a:r>
                      <a:r>
                        <a:rPr lang="ko-KR" altLang="en-US" sz="14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됩니다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</a:p>
                    <a:p>
                      <a:pPr algn="ctr"/>
                      <a:endParaRPr lang="en-US" altLang="ko-KR" sz="10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   탄력도 관리 </a:t>
                      </a:r>
                      <a:r>
                        <a:rPr lang="ko-KR" altLang="en-US" sz="14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됩니다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 주름도 관리됩니다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</a:p>
                    <a:p>
                      <a:pPr algn="l"/>
                      <a:endParaRPr lang="en-US" altLang="ko-KR" sz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l"/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   </a:t>
                      </a:r>
                      <a:r>
                        <a:rPr lang="ko-KR" altLang="en-US" sz="1200" baseline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기미잡티도</a:t>
                      </a:r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 관리됩니다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</a:p>
                    <a:p>
                      <a:pPr algn="l"/>
                      <a:endParaRPr lang="en-US" altLang="ko-KR" sz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l"/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   탄력도 관리 됩니다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</a:p>
                    <a:p>
                      <a:pPr algn="l"/>
                      <a:endParaRPr lang="en-US" altLang="ko-KR" sz="1200" baseline="0" dirty="0">
                        <a:solidFill>
                          <a:schemeClr val="accent5"/>
                        </a:solidFill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127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sk-SK" sz="1100">
                          <a:effectLst/>
                          <a:latin typeface="Rix모던고딕 B"/>
                          <a:ea typeface="Rix모던고딕 B"/>
                        </a:rPr>
                        <a:t> </a:t>
                      </a: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 </a:t>
                      </a:r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제품뷰티컷 </a:t>
                      </a:r>
                      <a:endParaRPr lang="en-US" altLang="ko-KR" sz="1100" b="0" baseline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 </a:t>
                      </a:r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강조자막 </a:t>
                      </a:r>
                      <a:endParaRPr lang="en-US" altLang="ko-KR" sz="1100" b="0" baseline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 양귀美 </a:t>
                      </a:r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재생크림이면 </a:t>
                      </a:r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 밝고 환한 피부</a:t>
                      </a:r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 미백주름개선에 도움을 드립니다</a:t>
                      </a:r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양귀美 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재생크림이면 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l"/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밝고 환한 피부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미백주름개선에 도움을 드립니다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286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endParaRPr lang="sk-SK" sz="1100" dirty="0"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 </a:t>
                      </a:r>
                      <a:r>
                        <a:rPr lang="en-US" altLang="ko-KR" sz="11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1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김영란님 모델링컷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혹은 </a:t>
                      </a:r>
                      <a:endParaRPr lang="en-US" altLang="ko-KR" sz="1100" b="0" baseline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   </a:t>
                      </a:r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40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대 </a:t>
                      </a:r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50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대 인터뷰 모델분들 피부고민 모델링컷</a:t>
                      </a:r>
                      <a:endParaRPr lang="en-US" altLang="ko-KR" sz="1100" b="0" baseline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 </a:t>
                      </a:r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칙칙하고 주름지고 탄력이 떨어진 피부로</a:t>
                      </a:r>
                      <a:endParaRPr lang="en-US" altLang="ko-KR" sz="1100" b="0" baseline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    고민하는 모습 </a:t>
                      </a:r>
                      <a:endParaRPr lang="en-US" altLang="ko-KR" sz="1100" b="0" baseline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나이 들어보이는 피부가 고민인 당신 </a:t>
                      </a:r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거울 보기가 점점 두려워지는 당신 </a:t>
                      </a:r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이것저것 안해본게 없는 당신이라면 </a:t>
                      </a:r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나이 </a:t>
                      </a:r>
                      <a:r>
                        <a:rPr lang="ko-KR" altLang="en-US" sz="1200" baseline="0" dirty="0" err="1">
                          <a:latin typeface="+mn-ea"/>
                          <a:ea typeface="+mn-ea"/>
                          <a:cs typeface="Nanum Myeongjo" charset="-127"/>
                        </a:rPr>
                        <a:t>들어보이는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피부가 고민인 당신 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l"/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l"/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거울 보기가 점점 두려워지는 당신 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l"/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l"/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이것저것 </a:t>
                      </a:r>
                      <a:r>
                        <a:rPr lang="ko-KR" altLang="en-US" sz="1200" baseline="0" dirty="0" err="1">
                          <a:latin typeface="+mn-ea"/>
                          <a:ea typeface="+mn-ea"/>
                          <a:cs typeface="Nanum Myeongjo" charset="-127"/>
                        </a:rPr>
                        <a:t>안해본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게 없는 당신이라면 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3" name="직선 연결선 2"/>
          <p:cNvCxnSpPr/>
          <p:nvPr/>
        </p:nvCxnSpPr>
        <p:spPr>
          <a:xfrm>
            <a:off x="230117" y="440501"/>
            <a:ext cx="35481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143340" y="92397"/>
            <a:ext cx="4991509" cy="5058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2000" dirty="0"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양귀美 </a:t>
            </a:r>
            <a:r>
              <a:rPr lang="en-US" altLang="ko-KR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PDRN 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재생크림 </a:t>
            </a:r>
            <a:r>
              <a:rPr lang="en-US" altLang="ko-KR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PT3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r>
              <a:rPr lang="en-US" altLang="ko-KR" sz="24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endParaRPr lang="en-US" altLang="ko-KR" sz="2400" b="1" dirty="0">
              <a:solidFill>
                <a:schemeClr val="tx1"/>
              </a:solidFill>
              <a:latin typeface="Rix모던고딕 B" pitchFamily="18" charset="-127"/>
              <a:ea typeface="Rix모던고딕 B" pitchFamily="18" charset="-127"/>
              <a:cs typeface="Nanum Myeongjo" charset="-127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3796143" y="92392"/>
            <a:ext cx="8252519" cy="505833"/>
            <a:chOff x="2016206" y="168846"/>
            <a:chExt cx="7011412" cy="323548"/>
          </a:xfrm>
          <a:solidFill>
            <a:schemeClr val="bg1">
              <a:lumMod val="95000"/>
            </a:schemeClr>
          </a:solidFill>
        </p:grpSpPr>
        <p:sp>
          <p:nvSpPr>
            <p:cNvPr id="28" name="직사각형 27"/>
            <p:cNvSpPr/>
            <p:nvPr/>
          </p:nvSpPr>
          <p:spPr>
            <a:xfrm flipH="1" flipV="1">
              <a:off x="2339752" y="168846"/>
              <a:ext cx="6687866" cy="32354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  <p:sp>
          <p:nvSpPr>
            <p:cNvPr id="29" name="직각 삼각형 22"/>
            <p:cNvSpPr/>
            <p:nvPr/>
          </p:nvSpPr>
          <p:spPr>
            <a:xfrm flipH="1" flipV="1">
              <a:off x="2016206" y="168848"/>
              <a:ext cx="323546" cy="32354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2422887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직사각형 23"/>
          <p:cNvSpPr/>
          <p:nvPr/>
        </p:nvSpPr>
        <p:spPr>
          <a:xfrm>
            <a:off x="1708616" y="246478"/>
            <a:ext cx="37768" cy="3404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graphicFrame>
        <p:nvGraphicFramePr>
          <p:cNvPr id="26" name="표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519679"/>
              </p:ext>
            </p:extLst>
          </p:nvPr>
        </p:nvGraphicFramePr>
        <p:xfrm>
          <a:off x="143340" y="679308"/>
          <a:ext cx="11616860" cy="5838130"/>
        </p:xfrm>
        <a:graphic>
          <a:graphicData uri="http://schemas.openxmlformats.org/drawingml/2006/table">
            <a:tbl>
              <a:tblPr/>
              <a:tblGrid>
                <a:gridCol w="503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25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17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1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3063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altLang="ko-KR" sz="1100" b="1" dirty="0">
                          <a:latin typeface="Rix고딕 B"/>
                          <a:ea typeface="Rix고딕 B"/>
                        </a:rPr>
                        <a:t>CUT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defRPr/>
                      </a:pPr>
                      <a:endParaRPr lang="sk-SK" sz="1000"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72866" rtl="0" eaLnBrk="1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endParaRPr lang="en-US" altLang="ko-KR" sz="900" b="0">
                        <a:solidFill>
                          <a:schemeClr val="tx1"/>
                        </a:solidFill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R>
                    <a:lnT w="1778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자막  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나레이션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091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sk-SK" sz="1100">
                          <a:effectLst/>
                          <a:latin typeface="Rix모던고딕 B"/>
                          <a:ea typeface="Rix모던고딕 B"/>
                        </a:rPr>
                        <a:t> </a:t>
                      </a: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 </a:t>
                      </a:r>
                      <a:r>
                        <a:rPr lang="en-US" altLang="ko-KR" sz="11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1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김영란님 눈가 바르는 모습 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</a:t>
                      </a:r>
                      <a:endParaRPr lang="en-US" altLang="ko-KR" sz="1100" b="0" baseline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 </a:t>
                      </a:r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화장대 살짝 내려놓는 제품컷 </a:t>
                      </a:r>
                      <a:r>
                        <a:rPr lang="ko-KR" altLang="en-US" sz="11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</a:t>
                      </a:r>
                      <a:endParaRPr lang="en-US" altLang="ko-KR" sz="1100" b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  <a:p>
                      <a:pPr algn="l"/>
                      <a:endParaRPr lang="en-US" altLang="ko-KR" sz="1100" b="0" baseline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 지금 바로</a:t>
                      </a:r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양귀美 </a:t>
                      </a:r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재생크림을 경험해보십시오</a:t>
                      </a:r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지금 바로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양귀美 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재생크림을 경험해보십시오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127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sk-SK" sz="1100">
                          <a:effectLst/>
                          <a:latin typeface="Rix모던고딕 B"/>
                          <a:ea typeface="Rix모던고딕 B"/>
                        </a:rPr>
                        <a:t> </a:t>
                      </a: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제품구성 브릿지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제품구성샷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/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프로모션강조 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자막 쾅쾅 가독성있는 자막효과 </a:t>
                      </a:r>
                      <a:endParaRPr lang="en-US" altLang="ko-KR" sz="1000" b="0" baseline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글씨 점점 커지면서 임팩있게 강조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 지금 전화주시는 모든 분들께 </a:t>
                      </a:r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 양귀美 </a:t>
                      </a:r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재생크림 </a:t>
                      </a:r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10g</a:t>
                      </a:r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을 </a:t>
                      </a:r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무료로</a:t>
                      </a:r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무료로 드립니다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지금 전화주시는 모든 분들께 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양귀美 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재생크림 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10g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을 무료로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무료로 드립니다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l"/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286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6</a:t>
                      </a:r>
                    </a:p>
                    <a:p>
                      <a:pPr algn="ctr">
                        <a:defRPr/>
                      </a:pP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endParaRPr lang="sk-SK" sz="1100" dirty="0"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제품구성브릿지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제품구성샷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/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프로모션 강조 </a:t>
                      </a:r>
                      <a:endParaRPr lang="en-US" altLang="ko-KR" sz="1000" b="0" baseline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자막 쾅쾅 가독성있는 자막효과 </a:t>
                      </a:r>
                      <a:endParaRPr lang="en-US" altLang="ko-KR" sz="1000" b="0" baseline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주문전화고지 자막 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단 </a:t>
                      </a:r>
                      <a:r>
                        <a:rPr lang="en-US" altLang="ko-KR" sz="1000" baseline="0">
                          <a:latin typeface="+mn-ea"/>
                          <a:ea typeface="+mn-ea"/>
                          <a:cs typeface="Nanum Myeongjo" charset="-127"/>
                        </a:rPr>
                        <a:t>1</a:t>
                      </a:r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원도 내지마세요</a:t>
                      </a:r>
                      <a:r>
                        <a:rPr lang="en-US" altLang="ko-KR" sz="1000" baseline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</a:p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전화 한 통이면 충분합니다</a:t>
                      </a:r>
                      <a:r>
                        <a:rPr lang="en-US" altLang="ko-KR" sz="1000" baseline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고가의 </a:t>
                      </a:r>
                      <a:r>
                        <a:rPr lang="en-US" altLang="ko-KR" sz="1000" baseline="0">
                          <a:latin typeface="+mn-ea"/>
                          <a:ea typeface="+mn-ea"/>
                          <a:cs typeface="Nanum Myeongjo" charset="-127"/>
                        </a:rPr>
                        <a:t>PDRN </a:t>
                      </a:r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성분이 함유된 재생크림을</a:t>
                      </a:r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무료로 써볼 수 있는 절호의 기회</a:t>
                      </a:r>
                      <a:r>
                        <a:rPr lang="en-US" altLang="ko-KR" sz="1000" baseline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지금 바로 전화만 주세요</a:t>
                      </a:r>
                      <a:r>
                        <a:rPr lang="en-US" altLang="ko-KR" sz="1000" baseline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</a:p>
                    <a:p>
                      <a:pPr algn="ctr"/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000-000-000</a:t>
                      </a:r>
                    </a:p>
                    <a:p>
                      <a:pPr algn="ctr" latinLnBrk="1"/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(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주문전화고지 자막</a:t>
                      </a:r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)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단 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1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원도 </a:t>
                      </a:r>
                      <a:r>
                        <a:rPr lang="ko-KR" altLang="en-US" sz="1200" baseline="0" dirty="0" err="1">
                          <a:latin typeface="+mn-ea"/>
                          <a:ea typeface="+mn-ea"/>
                          <a:cs typeface="Nanum Myeongjo" charset="-127"/>
                        </a:rPr>
                        <a:t>내지마세요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</a:p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전화한통이면 충분합니다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고가의 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PDRN 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성분이 함유된 재생크림을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무료로 써볼 수 있는 절호의 기회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지금 바로 전화만 주세요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3" name="직선 연결선 2"/>
          <p:cNvCxnSpPr/>
          <p:nvPr/>
        </p:nvCxnSpPr>
        <p:spPr>
          <a:xfrm>
            <a:off x="230117" y="440501"/>
            <a:ext cx="35481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143340" y="92397"/>
            <a:ext cx="4991509" cy="5058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2000" dirty="0"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양귀美 </a:t>
            </a:r>
            <a:r>
              <a:rPr lang="en-US" altLang="ko-KR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PDRN 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재생크림 </a:t>
            </a:r>
            <a:r>
              <a:rPr lang="en-US" altLang="ko-KR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PT3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r>
              <a:rPr lang="en-US" altLang="ko-KR" sz="24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endParaRPr lang="en-US" altLang="ko-KR" sz="2400" b="1" dirty="0">
              <a:solidFill>
                <a:schemeClr val="tx1"/>
              </a:solidFill>
              <a:latin typeface="Rix모던고딕 B" pitchFamily="18" charset="-127"/>
              <a:ea typeface="Rix모던고딕 B" pitchFamily="18" charset="-127"/>
              <a:cs typeface="Nanum Myeongjo" charset="-127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3796143" y="92392"/>
            <a:ext cx="8252519" cy="505833"/>
            <a:chOff x="2016206" y="168846"/>
            <a:chExt cx="7011412" cy="323548"/>
          </a:xfrm>
          <a:solidFill>
            <a:schemeClr val="bg1">
              <a:lumMod val="95000"/>
            </a:schemeClr>
          </a:solidFill>
        </p:grpSpPr>
        <p:sp>
          <p:nvSpPr>
            <p:cNvPr id="28" name="직사각형 27"/>
            <p:cNvSpPr/>
            <p:nvPr/>
          </p:nvSpPr>
          <p:spPr>
            <a:xfrm flipH="1" flipV="1">
              <a:off x="2339752" y="168846"/>
              <a:ext cx="6687866" cy="32354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  <p:sp>
          <p:nvSpPr>
            <p:cNvPr id="29" name="직각 삼각형 22"/>
            <p:cNvSpPr/>
            <p:nvPr/>
          </p:nvSpPr>
          <p:spPr>
            <a:xfrm flipH="1" flipV="1">
              <a:off x="2016206" y="168848"/>
              <a:ext cx="323546" cy="32354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0770584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직사각형 23"/>
          <p:cNvSpPr/>
          <p:nvPr/>
        </p:nvSpPr>
        <p:spPr>
          <a:xfrm>
            <a:off x="1708616" y="246478"/>
            <a:ext cx="37768" cy="3404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graphicFrame>
        <p:nvGraphicFramePr>
          <p:cNvPr id="26" name="표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187915"/>
              </p:ext>
            </p:extLst>
          </p:nvPr>
        </p:nvGraphicFramePr>
        <p:xfrm>
          <a:off x="143340" y="679308"/>
          <a:ext cx="11616860" cy="5838130"/>
        </p:xfrm>
        <a:graphic>
          <a:graphicData uri="http://schemas.openxmlformats.org/drawingml/2006/table">
            <a:tbl>
              <a:tblPr/>
              <a:tblGrid>
                <a:gridCol w="503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25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17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1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3063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altLang="ko-KR" sz="1100" b="1" dirty="0">
                          <a:latin typeface="Rix고딕 B"/>
                          <a:ea typeface="Rix고딕 B"/>
                        </a:rPr>
                        <a:t>CUT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defRPr/>
                      </a:pPr>
                      <a:endParaRPr lang="sk-SK" sz="1000"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72866" rtl="0" eaLnBrk="1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endParaRPr lang="en-US" altLang="ko-KR" sz="900" b="0">
                        <a:solidFill>
                          <a:schemeClr val="tx1"/>
                        </a:solidFill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R>
                    <a:lnT w="1778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자막  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나레이션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091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sk-SK" sz="1100">
                          <a:effectLst/>
                          <a:latin typeface="Rix모던고딕 B"/>
                          <a:ea typeface="Rix모던고딕 B"/>
                        </a:rPr>
                        <a:t> </a:t>
                      </a: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  </a:t>
                      </a:r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김영란님 이미지연출컷 </a:t>
                      </a:r>
                      <a:endParaRPr lang="en-US" altLang="ko-KR" sz="10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  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 같이 삽시다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-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 프로그램 로고 차용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     같이 씁시다 강조자막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endParaRPr lang="en-US" altLang="ko-KR" sz="1000" b="0" baseline="0" dirty="0">
                        <a:latin typeface="+mn-ea"/>
                        <a:ea typeface="+mn-ea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같이 씁시다</a:t>
                      </a:r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양귀美 </a:t>
                      </a:r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재생크림</a:t>
                      </a:r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 </a:t>
                      </a:r>
                      <a:r>
                        <a:rPr lang="ko-KR" altLang="en-US" sz="1200" b="1" baseline="0" dirty="0" err="1">
                          <a:latin typeface="+mn-ea"/>
                          <a:ea typeface="+mn-ea"/>
                          <a:cs typeface="Nanum Myeongjo" charset="-127"/>
                        </a:rPr>
                        <a:t>김영란님</a:t>
                      </a:r>
                      <a:r>
                        <a:rPr lang="ko-KR" altLang="en-US" sz="1200" b="1" baseline="0" dirty="0">
                          <a:latin typeface="+mn-ea"/>
                          <a:ea typeface="+mn-ea"/>
                          <a:cs typeface="Nanum Myeongjo" charset="-127"/>
                        </a:rPr>
                        <a:t> 인터뷰</a:t>
                      </a:r>
                      <a:endParaRPr lang="en-US" altLang="ko-KR" sz="1200" b="1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l"/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l"/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 제가 한 프로그램에서 배우 </a:t>
                      </a:r>
                      <a:r>
                        <a:rPr lang="ko-KR" altLang="en-US" sz="1200" baseline="0" dirty="0" err="1">
                          <a:latin typeface="+mn-ea"/>
                          <a:ea typeface="+mn-ea"/>
                          <a:cs typeface="Nanum Myeongjo" charset="-127"/>
                        </a:rPr>
                        <a:t>언니들이랑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r>
                        <a:rPr lang="ko-KR" altLang="en-US" sz="1200" baseline="0" dirty="0" err="1">
                          <a:latin typeface="+mn-ea"/>
                          <a:ea typeface="+mn-ea"/>
                          <a:cs typeface="Nanum Myeongjo" charset="-127"/>
                        </a:rPr>
                        <a:t>남해며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평창이며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l"/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 같이 살았잖아요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특히 야외촬영이 </a:t>
                      </a:r>
                      <a:r>
                        <a:rPr lang="ko-KR" altLang="en-US" sz="1200" baseline="0" dirty="0" err="1">
                          <a:latin typeface="+mn-ea"/>
                          <a:ea typeface="+mn-ea"/>
                          <a:cs typeface="Nanum Myeongjo" charset="-127"/>
                        </a:rPr>
                        <a:t>많다보니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l"/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 피부고민이 많아졌는데요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l"/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l"/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 그 때마다 꼭 빼놓지 않고 </a:t>
                      </a:r>
                      <a:r>
                        <a:rPr lang="ko-KR" altLang="en-US" sz="1200" baseline="0" dirty="0" err="1">
                          <a:latin typeface="+mn-ea"/>
                          <a:ea typeface="+mn-ea"/>
                          <a:cs typeface="Nanum Myeongjo" charset="-127"/>
                        </a:rPr>
                        <a:t>챙겨바르던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게 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l"/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 바로 이 양귀美 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재생크림이에요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127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sk-SK" sz="1100">
                          <a:effectLst/>
                          <a:latin typeface="Rix모던고딕 B"/>
                          <a:ea typeface="Rix모던고딕 B"/>
                        </a:rPr>
                        <a:t> </a:t>
                      </a: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000" b="0" dirty="0">
                          <a:latin typeface="+mn-ea"/>
                          <a:ea typeface="+mn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dirty="0">
                          <a:latin typeface="+mn-ea"/>
                          <a:ea typeface="+mn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dirty="0">
                          <a:latin typeface="+mn-ea"/>
                          <a:ea typeface="+mn-ea"/>
                          <a:cs typeface="Apple SD Gothic Neo" charset="-127"/>
                        </a:rPr>
                        <a:t> 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화장대 앞 김영란님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    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20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대 리즈 시절 사진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20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대 리즈시절 사진들 휘리릭 지나가고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 거울 속 지금의 김영란 모습 오버랩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  </a:t>
                      </a:r>
                      <a:endParaRPr lang="en-US" altLang="ko-KR" sz="10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endParaRPr lang="en-US" altLang="ko-KR" sz="1000" b="0" baseline="0" dirty="0">
                        <a:latin typeface="+mn-ea"/>
                        <a:ea typeface="+mn-ea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/>
                        <a:t>   </a:t>
                      </a:r>
                      <a:endParaRPr lang="en-US" altLang="ko-KR" sz="1000"/>
                    </a:p>
                    <a:p>
                      <a:pPr algn="ctr"/>
                      <a:r>
                        <a:rPr lang="ko-KR" altLang="en-US" sz="1000"/>
                        <a:t>   당신의 </a:t>
                      </a:r>
                      <a:r>
                        <a:rPr lang="en-US" altLang="ko-KR" sz="1000"/>
                        <a:t>20</a:t>
                      </a:r>
                      <a:r>
                        <a:rPr lang="ko-KR" altLang="en-US" sz="1000"/>
                        <a:t>대를 기억하세요</a:t>
                      </a:r>
                      <a:r>
                        <a:rPr lang="en-US" altLang="ko-KR" sz="1000"/>
                        <a:t>.</a:t>
                      </a:r>
                      <a:r>
                        <a:rPr lang="ko-KR" altLang="en-US" sz="1000"/>
                        <a:t> </a:t>
                      </a: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/>
                        <a:t>  </a:t>
                      </a:r>
                      <a:r>
                        <a:rPr lang="ko-KR" altLang="en-US" sz="1200" b="1"/>
                        <a:t>성우 나레이션</a:t>
                      </a:r>
                      <a:endParaRPr lang="en-US" altLang="ko-KR" sz="1200" b="1"/>
                    </a:p>
                    <a:p>
                      <a:r>
                        <a:rPr lang="ko-KR" altLang="en-US" sz="1200"/>
                        <a:t>   </a:t>
                      </a:r>
                      <a:endParaRPr lang="en-US" altLang="ko-KR" sz="1200"/>
                    </a:p>
                    <a:p>
                      <a:r>
                        <a:rPr lang="ko-KR" altLang="en-US" sz="1200"/>
                        <a:t>   당신의 </a:t>
                      </a:r>
                      <a:r>
                        <a:rPr lang="en-US" altLang="ko-KR" sz="1200"/>
                        <a:t>20</a:t>
                      </a:r>
                      <a:r>
                        <a:rPr lang="ko-KR" altLang="en-US" sz="1200"/>
                        <a:t>대를 기억하세요</a:t>
                      </a:r>
                      <a:r>
                        <a:rPr lang="en-US" altLang="ko-KR" sz="1200"/>
                        <a:t>.</a:t>
                      </a:r>
                      <a:r>
                        <a:rPr lang="ko-KR" altLang="en-US" sz="1200"/>
                        <a:t> </a:t>
                      </a: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286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9</a:t>
                      </a:r>
                    </a:p>
                    <a:p>
                      <a:pPr algn="ctr">
                        <a:defRPr/>
                      </a:pP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endParaRPr lang="sk-SK" sz="1100" dirty="0"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000" b="0" dirty="0">
                          <a:latin typeface="+mn-ea"/>
                          <a:ea typeface="+mn-ea"/>
                          <a:cs typeface="Apple SD Gothic Neo" charset="-127"/>
                        </a:rPr>
                        <a:t>  </a:t>
                      </a:r>
                      <a:r>
                        <a:rPr lang="en-US" altLang="ko-KR" sz="1000" b="0" dirty="0">
                          <a:latin typeface="+mn-ea"/>
                          <a:ea typeface="+mn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dirty="0">
                          <a:latin typeface="+mn-ea"/>
                          <a:ea typeface="+mn-ea"/>
                          <a:cs typeface="Apple SD Gothic Neo" charset="-127"/>
                        </a:rPr>
                        <a:t> 김영란님 눈가 바르는 모습 </a:t>
                      </a:r>
                      <a:r>
                        <a:rPr lang="ko-KR" altLang="en-US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 </a:t>
                      </a:r>
                      <a:endParaRPr lang="en-US" altLang="ko-KR" sz="1000" b="0" baseline="0" dirty="0">
                        <a:latin typeface="+mn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  </a:t>
                      </a:r>
                      <a:r>
                        <a:rPr lang="en-US" altLang="ko-KR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 화장대 살짝 내려놓는 제품컷 </a:t>
                      </a:r>
                      <a:r>
                        <a:rPr lang="ko-KR" altLang="en-US" sz="1000" b="0" dirty="0">
                          <a:latin typeface="+mn-ea"/>
                          <a:ea typeface="+mn-ea"/>
                          <a:cs typeface="Apple SD Gothic Neo" charset="-127"/>
                        </a:rPr>
                        <a:t> </a:t>
                      </a:r>
                      <a:endParaRPr lang="en-US" altLang="ko-KR" sz="1000" b="0" dirty="0">
                        <a:latin typeface="+mn-ea"/>
                        <a:ea typeface="+mn-ea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  </a:t>
                      </a:r>
                      <a:r>
                        <a:rPr lang="ko-KR" altLang="en-US" sz="10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나이를 잊고 사는 동안배우</a:t>
                      </a:r>
                      <a:r>
                        <a:rPr lang="en-US" altLang="ko-KR" sz="10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,</a:t>
                      </a:r>
                      <a:r>
                        <a:rPr lang="ko-KR" altLang="en-US" sz="10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 </a:t>
                      </a:r>
                      <a:r>
                        <a:rPr lang="ko-KR" altLang="en-US" sz="1000" baseline="0" dirty="0" err="1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김영란이</a:t>
                      </a:r>
                      <a:r>
                        <a:rPr lang="ko-KR" altLang="en-US" sz="10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 직접 쓰고 감동한</a:t>
                      </a:r>
                      <a:endParaRPr lang="en-US" altLang="ko-KR" sz="1000" baseline="0" dirty="0">
                        <a:latin typeface="Malgun Gothic" charset="-127"/>
                        <a:ea typeface="Malgun Gothic" charset="-127"/>
                        <a:cs typeface="Malgun Gothic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   화제의 양귀美 </a:t>
                      </a:r>
                      <a:r>
                        <a:rPr lang="en-US" altLang="ko-KR" sz="10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PDRN</a:t>
                      </a:r>
                      <a:r>
                        <a:rPr lang="ko-KR" altLang="en-US" sz="10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 재생크림</a:t>
                      </a:r>
                      <a:endParaRPr lang="en-US" altLang="ko-KR" sz="1000" baseline="0" dirty="0">
                        <a:latin typeface="Malgun Gothic" charset="-127"/>
                        <a:ea typeface="Malgun Gothic" charset="-127"/>
                        <a:cs typeface="Malgun Gothic" charset="-127"/>
                      </a:endParaRPr>
                    </a:p>
                    <a:p>
                      <a:pPr algn="ctr"/>
                      <a:endParaRPr lang="en-US" altLang="ko-KR" sz="1000" baseline="0" dirty="0">
                        <a:latin typeface="Malgun Gothic" charset="-127"/>
                        <a:ea typeface="Malgun Gothic" charset="-127"/>
                        <a:cs typeface="Malgun Gothic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   당신의 </a:t>
                      </a:r>
                      <a:r>
                        <a:rPr lang="en-US" altLang="ko-KR" sz="10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20</a:t>
                      </a:r>
                      <a:r>
                        <a:rPr lang="ko-KR" altLang="en-US" sz="10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대가 궁금하시다면</a:t>
                      </a:r>
                      <a:endParaRPr lang="en-US" altLang="ko-KR" sz="1000" baseline="0" dirty="0">
                        <a:latin typeface="Malgun Gothic" charset="-127"/>
                        <a:ea typeface="Malgun Gothic" charset="-127"/>
                        <a:cs typeface="Malgun Gothic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   지금 바로 전화주세요</a:t>
                      </a:r>
                      <a:r>
                        <a:rPr lang="en-US" altLang="ko-KR" sz="10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.</a:t>
                      </a:r>
                    </a:p>
                    <a:p>
                      <a:pPr algn="ctr"/>
                      <a:endParaRPr lang="en-US" altLang="ko-KR" sz="1000" baseline="0" dirty="0">
                        <a:latin typeface="Malgun Gothic" charset="-127"/>
                        <a:ea typeface="Malgun Gothic" charset="-127"/>
                        <a:cs typeface="Malgun Gothic" charset="-127"/>
                      </a:endParaRPr>
                    </a:p>
                    <a:p>
                      <a:pPr algn="ctr"/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000-000-000</a:t>
                      </a:r>
                    </a:p>
                    <a:p>
                      <a:pPr algn="ctr" latinLnBrk="1"/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(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주문전화고지 자막</a:t>
                      </a:r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)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 dirty="0">
                        <a:latin typeface="Malgun Gothic" charset="-127"/>
                        <a:ea typeface="Malgun Gothic" charset="-127"/>
                        <a:cs typeface="Malgun Gothic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  </a:t>
                      </a:r>
                      <a:r>
                        <a:rPr lang="ko-KR" altLang="en-US" sz="12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나이를 잊고 사는 동안배우</a:t>
                      </a:r>
                      <a:r>
                        <a:rPr lang="en-US" altLang="ko-KR" sz="12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,</a:t>
                      </a:r>
                      <a:r>
                        <a:rPr lang="ko-KR" altLang="en-US" sz="12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 </a:t>
                      </a:r>
                      <a:r>
                        <a:rPr lang="ko-KR" altLang="en-US" sz="1200" baseline="0" dirty="0" err="1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김영란이</a:t>
                      </a:r>
                      <a:r>
                        <a:rPr lang="ko-KR" altLang="en-US" sz="12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 직접 쓰고 감동한</a:t>
                      </a:r>
                      <a:endParaRPr lang="en-US" altLang="ko-KR" sz="1200" baseline="0" dirty="0">
                        <a:latin typeface="Malgun Gothic" charset="-127"/>
                        <a:ea typeface="Malgun Gothic" charset="-127"/>
                        <a:cs typeface="Malgun Gothic" charset="-127"/>
                      </a:endParaRPr>
                    </a:p>
                    <a:p>
                      <a:r>
                        <a:rPr lang="ko-KR" altLang="en-US" sz="12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   화제의 양귀美 </a:t>
                      </a:r>
                      <a:r>
                        <a:rPr lang="en-US" altLang="ko-KR" sz="12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PDRN</a:t>
                      </a:r>
                      <a:r>
                        <a:rPr lang="ko-KR" altLang="en-US" sz="12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 재생크림</a:t>
                      </a:r>
                      <a:endParaRPr lang="en-US" altLang="ko-KR" sz="1200" baseline="0" dirty="0">
                        <a:latin typeface="Malgun Gothic" charset="-127"/>
                        <a:ea typeface="Malgun Gothic" charset="-127"/>
                        <a:cs typeface="Malgun Gothic" charset="-127"/>
                      </a:endParaRPr>
                    </a:p>
                    <a:p>
                      <a:endParaRPr lang="en-US" altLang="ko-KR" sz="1200" baseline="0" dirty="0">
                        <a:latin typeface="Malgun Gothic" charset="-127"/>
                        <a:ea typeface="Malgun Gothic" charset="-127"/>
                        <a:cs typeface="Malgun Gothic" charset="-127"/>
                      </a:endParaRPr>
                    </a:p>
                    <a:p>
                      <a:r>
                        <a:rPr lang="ko-KR" altLang="en-US" sz="12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   당신의 </a:t>
                      </a:r>
                      <a:r>
                        <a:rPr lang="en-US" altLang="ko-KR" sz="12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20</a:t>
                      </a:r>
                      <a:r>
                        <a:rPr lang="ko-KR" altLang="en-US" sz="12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대가 궁금하시다면</a:t>
                      </a:r>
                      <a:endParaRPr lang="en-US" altLang="ko-KR" sz="1200" baseline="0" dirty="0">
                        <a:latin typeface="Malgun Gothic" charset="-127"/>
                        <a:ea typeface="Malgun Gothic" charset="-127"/>
                        <a:cs typeface="Malgun Gothic" charset="-127"/>
                      </a:endParaRPr>
                    </a:p>
                    <a:p>
                      <a:r>
                        <a:rPr lang="ko-KR" altLang="en-US" sz="12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   지금 바로 전화주세요</a:t>
                      </a:r>
                      <a:r>
                        <a:rPr lang="en-US" altLang="ko-KR" sz="1200" baseline="0" dirty="0">
                          <a:latin typeface="Malgun Gothic" charset="-127"/>
                          <a:ea typeface="Malgun Gothic" charset="-127"/>
                          <a:cs typeface="Malgun Gothic" charset="-127"/>
                        </a:rPr>
                        <a:t>.</a:t>
                      </a:r>
                    </a:p>
                    <a:p>
                      <a:endParaRPr lang="en-US" altLang="ko-KR" sz="1200" baseline="0" dirty="0">
                        <a:latin typeface="Malgun Gothic" charset="-127"/>
                        <a:ea typeface="Malgun Gothic" charset="-127"/>
                        <a:cs typeface="Malgun Gothic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3" name="직선 연결선 2"/>
          <p:cNvCxnSpPr/>
          <p:nvPr/>
        </p:nvCxnSpPr>
        <p:spPr>
          <a:xfrm>
            <a:off x="230117" y="440501"/>
            <a:ext cx="35481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143340" y="92397"/>
            <a:ext cx="4991509" cy="5058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2000" dirty="0"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양귀美 </a:t>
            </a:r>
            <a:r>
              <a:rPr lang="en-US" altLang="ko-KR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PDRN 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재생크림 </a:t>
            </a:r>
            <a:r>
              <a:rPr lang="en-US" altLang="ko-KR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PT3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r>
              <a:rPr lang="en-US" altLang="ko-KR" sz="24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endParaRPr lang="en-US" altLang="ko-KR" sz="2400" b="1" dirty="0">
              <a:solidFill>
                <a:schemeClr val="tx1"/>
              </a:solidFill>
              <a:latin typeface="Rix모던고딕 B" pitchFamily="18" charset="-127"/>
              <a:ea typeface="Rix모던고딕 B" pitchFamily="18" charset="-127"/>
              <a:cs typeface="Nanum Myeongjo" charset="-127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3796143" y="92392"/>
            <a:ext cx="8252519" cy="505833"/>
            <a:chOff x="2016206" y="168846"/>
            <a:chExt cx="7011412" cy="323548"/>
          </a:xfrm>
          <a:solidFill>
            <a:schemeClr val="bg1">
              <a:lumMod val="95000"/>
            </a:schemeClr>
          </a:solidFill>
        </p:grpSpPr>
        <p:sp>
          <p:nvSpPr>
            <p:cNvPr id="28" name="직사각형 27"/>
            <p:cNvSpPr/>
            <p:nvPr/>
          </p:nvSpPr>
          <p:spPr>
            <a:xfrm flipH="1" flipV="1">
              <a:off x="2339752" y="168846"/>
              <a:ext cx="6687866" cy="32354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  <p:sp>
          <p:nvSpPr>
            <p:cNvPr id="29" name="직각 삼각형 22"/>
            <p:cNvSpPr/>
            <p:nvPr/>
          </p:nvSpPr>
          <p:spPr>
            <a:xfrm flipH="1" flipV="1">
              <a:off x="2016206" y="168848"/>
              <a:ext cx="323546" cy="32354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555990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직사각형 23"/>
          <p:cNvSpPr/>
          <p:nvPr/>
        </p:nvSpPr>
        <p:spPr>
          <a:xfrm>
            <a:off x="1708616" y="246478"/>
            <a:ext cx="37768" cy="3404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graphicFrame>
        <p:nvGraphicFramePr>
          <p:cNvPr id="26" name="표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483836"/>
              </p:ext>
            </p:extLst>
          </p:nvPr>
        </p:nvGraphicFramePr>
        <p:xfrm>
          <a:off x="143340" y="679308"/>
          <a:ext cx="11616860" cy="5838130"/>
        </p:xfrm>
        <a:graphic>
          <a:graphicData uri="http://schemas.openxmlformats.org/drawingml/2006/table">
            <a:tbl>
              <a:tblPr/>
              <a:tblGrid>
                <a:gridCol w="503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25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17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1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3063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altLang="ko-KR" sz="1100" b="1" dirty="0">
                          <a:latin typeface="Rix고딕 B"/>
                          <a:ea typeface="Rix고딕 B"/>
                        </a:rPr>
                        <a:t>CUT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defRPr/>
                      </a:pPr>
                      <a:endParaRPr lang="sk-SK" sz="1000"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72866" rtl="0" eaLnBrk="1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endParaRPr lang="en-US" altLang="ko-KR" sz="900" b="0">
                        <a:solidFill>
                          <a:schemeClr val="tx1"/>
                        </a:solidFill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R>
                    <a:lnT w="1778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자막  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나레이션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091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sk-SK" sz="1100">
                          <a:effectLst/>
                          <a:latin typeface="Rix모던고딕 B"/>
                          <a:ea typeface="Rix모던고딕 B"/>
                        </a:rPr>
                        <a:t> </a:t>
                      </a: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000" b="0" dirty="0">
                          <a:latin typeface="+mn-ea"/>
                          <a:ea typeface="+mn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dirty="0">
                          <a:latin typeface="+mn-ea"/>
                          <a:ea typeface="+mn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dirty="0">
                          <a:latin typeface="+mn-ea"/>
                          <a:ea typeface="+mn-ea"/>
                          <a:cs typeface="Apple SD Gothic Neo" charset="-127"/>
                        </a:rPr>
                        <a:t> 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에스테틱  관리받는 이미지소스컷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 제품컷 오버랩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endParaRPr lang="en-US" altLang="ko-KR" sz="1000" b="0" dirty="0">
                        <a:latin typeface="+mn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endParaRPr lang="en-US" altLang="ko-KR" sz="1000" b="0" baseline="0" dirty="0">
                        <a:latin typeface="+mn-ea"/>
                        <a:ea typeface="+mn-ea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 </a:t>
                      </a:r>
                      <a:endParaRPr lang="en-US" altLang="ko-KR" sz="10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 latinLnBrk="1"/>
                      <a:endParaRPr lang="en-US" altLang="ko-KR" sz="10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 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유명 에스테틱 특수관리 크림에 사용되는</a:t>
                      </a:r>
                      <a:endParaRPr lang="en-US" altLang="ko-KR" sz="10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 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화제의 </a:t>
                      </a:r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성분을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아낌없이 담았습니다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.!!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 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l" latinLnBrk="1"/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 성우나레이션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&gt;</a:t>
                      </a:r>
                      <a:r>
                        <a:rPr lang="ko-KR" altLang="en-US" sz="1200" b="1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endParaRPr lang="en-US" altLang="ko-KR" sz="1200" b="1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l" latinLnBrk="1"/>
                      <a:endParaRPr lang="en-US" altLang="ko-KR" sz="12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l" latinLnBrk="1"/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 </a:t>
                      </a:r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유명 에스테틱 특수관리 크림에 사용되는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algn="l" latinLnBrk="1"/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algn="l" latinLnBrk="1"/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 </a:t>
                      </a:r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화제의 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</a:t>
                      </a: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성분을 아낌없이 담았습니다</a:t>
                      </a:r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200" b="0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127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sk-SK" sz="1100">
                          <a:effectLst/>
                          <a:latin typeface="Rix모던고딕 B"/>
                          <a:ea typeface="Rix모던고딕 B"/>
                        </a:rPr>
                        <a:t> </a:t>
                      </a: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altLang="ko-KR" sz="1000" b="0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 깊은 심해 속 연어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 연어 이미지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/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 귀하게 추출되는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pple SD Gothic Neo" charset="-127"/>
                        </a:rPr>
                        <a:t>    이미지 소스컷 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endParaRPr lang="en-US" altLang="ko-KR" sz="1000" b="0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endParaRPr lang="en-US" altLang="ko-KR" sz="1000" b="0" baseline="0" dirty="0">
                        <a:latin typeface="+mn-ea"/>
                        <a:ea typeface="+mn-ea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연어의 정소에서 극소량만이 추출가공되는</a:t>
                      </a:r>
                      <a:endParaRPr lang="en-US" altLang="ko-KR" sz="10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진귀한 </a:t>
                      </a:r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DNA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추출물 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동안 피부의 비밀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피부 노화로부터 당신을 지켜줄 신비의 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PDRN 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성분을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경험해보세요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연어의 정소에서  극소량만이 추출가공되는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진귀한 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DNA</a:t>
                      </a: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추출물 </a:t>
                      </a:r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동안 피부의 비밀 </a:t>
                      </a:r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피부노화로부터 당신을 지켜줄 </a:t>
                      </a:r>
                      <a:endParaRPr lang="en-US" altLang="ko-KR" sz="12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신비의 </a:t>
                      </a:r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PDRN </a:t>
                      </a: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성분을 경험해보세요</a:t>
                      </a:r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2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2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286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12</a:t>
                      </a:r>
                    </a:p>
                    <a:p>
                      <a:pPr algn="ctr">
                        <a:defRPr/>
                      </a:pP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endParaRPr lang="sk-SK" sz="1100" dirty="0"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  </a:t>
                      </a:r>
                      <a:r>
                        <a:rPr lang="en-US" altLang="ko-KR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 깊게 패인 주름 타이트컷</a:t>
                      </a:r>
                      <a:r>
                        <a:rPr lang="en-US" altLang="ko-KR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/</a:t>
                      </a:r>
                      <a:r>
                        <a:rPr lang="ko-KR" altLang="en-US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 됩니다자막 쾅</a:t>
                      </a:r>
                      <a:endParaRPr lang="en-US" altLang="ko-KR" sz="1000" b="0" baseline="0" dirty="0">
                        <a:latin typeface="+mn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  </a:t>
                      </a:r>
                      <a:r>
                        <a:rPr lang="en-US" altLang="ko-KR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 지저분한 기미잡티 스틸컷</a:t>
                      </a:r>
                      <a:r>
                        <a:rPr lang="en-US" altLang="ko-KR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/</a:t>
                      </a:r>
                      <a:r>
                        <a:rPr lang="ko-KR" altLang="en-US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  됩니다 자막 쾅</a:t>
                      </a:r>
                      <a:endParaRPr lang="en-US" altLang="ko-KR" sz="1000" b="0" baseline="0" dirty="0">
                        <a:latin typeface="+mn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  </a:t>
                      </a:r>
                      <a:r>
                        <a:rPr lang="en-US" altLang="ko-KR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 늘어진 피부 스틸컷</a:t>
                      </a:r>
                      <a:r>
                        <a:rPr lang="en-US" altLang="ko-KR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/</a:t>
                      </a:r>
                      <a:r>
                        <a:rPr lang="ko-KR" altLang="en-US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 됩니다 자막 쾅 </a:t>
                      </a:r>
                      <a:endParaRPr lang="en-US" altLang="ko-KR" sz="1000" b="0" baseline="0" dirty="0">
                        <a:latin typeface="+mn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  </a:t>
                      </a:r>
                      <a:r>
                        <a:rPr lang="en-US" altLang="ko-KR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 제품뷰티컷 </a:t>
                      </a:r>
                      <a:endParaRPr lang="en-US" altLang="ko-KR" sz="1000" b="0" baseline="0" dirty="0">
                        <a:latin typeface="+mn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endParaRPr lang="en-US" altLang="ko-KR" sz="1000" b="0" baseline="0" dirty="0">
                        <a:latin typeface="+mn-ea"/>
                        <a:ea typeface="+mn-ea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r>
                        <a:rPr lang="ko-KR" altLang="en-US" sz="10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 주름도 관리 </a:t>
                      </a:r>
                      <a:r>
                        <a:rPr lang="ko-KR" altLang="en-US" sz="14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됩니다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</a:p>
                    <a:p>
                      <a:pPr algn="ctr"/>
                      <a:endParaRPr lang="en-US" altLang="ko-KR" sz="10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   </a:t>
                      </a:r>
                      <a:r>
                        <a:rPr lang="ko-KR" altLang="en-US" sz="1000" baseline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기미잡티도</a:t>
                      </a:r>
                      <a:r>
                        <a:rPr lang="ko-KR" altLang="en-US" sz="10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 관리 </a:t>
                      </a:r>
                      <a:r>
                        <a:rPr lang="ko-KR" altLang="en-US" sz="14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됩니다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</a:p>
                    <a:p>
                      <a:pPr algn="ctr"/>
                      <a:endParaRPr lang="en-US" altLang="ko-KR" sz="10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   탄력도 관리 </a:t>
                      </a:r>
                      <a:r>
                        <a:rPr lang="ko-KR" altLang="en-US" sz="14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됩니다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4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4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4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양귀美 </a:t>
                      </a:r>
                      <a:r>
                        <a:rPr lang="en-US" altLang="ko-KR" sz="10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ko-KR" altLang="en-US" sz="10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 재생크림이면 </a:t>
                      </a:r>
                      <a:endParaRPr lang="en-US" altLang="ko-KR" sz="10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  밝고 환한 피부</a:t>
                      </a:r>
                      <a:r>
                        <a:rPr lang="en-US" altLang="ko-KR" sz="10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  <a:r>
                        <a:rPr lang="ko-KR" altLang="en-US" sz="10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  미백주름개선에 도움을 드립니다</a:t>
                      </a:r>
                      <a:endParaRPr lang="en-US" altLang="ko-KR" sz="10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 주름도 관리됩니다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</a:p>
                    <a:p>
                      <a:pPr algn="l"/>
                      <a:endParaRPr lang="en-US" altLang="ko-KR" sz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l"/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   </a:t>
                      </a:r>
                      <a:r>
                        <a:rPr lang="ko-KR" altLang="en-US" sz="1200" baseline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기미잡티도</a:t>
                      </a:r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 관리됩니다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</a:p>
                    <a:p>
                      <a:pPr algn="l"/>
                      <a:endParaRPr lang="en-US" altLang="ko-KR" sz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l"/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   탄력도 관리 됩니다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l"/>
                      <a:endParaRPr lang="en-US" altLang="ko-KR" sz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l"/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  양귀美 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 재생크림이면 </a:t>
                      </a:r>
                      <a:endParaRPr lang="en-US" altLang="ko-KR" sz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l"/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  밝고 환한 피부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  미백주름개선에 도움을 드립니다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l"/>
                      <a:endParaRPr lang="en-US" altLang="ko-KR" sz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3" name="직선 연결선 2"/>
          <p:cNvCxnSpPr/>
          <p:nvPr/>
        </p:nvCxnSpPr>
        <p:spPr>
          <a:xfrm>
            <a:off x="230117" y="440501"/>
            <a:ext cx="35481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143340" y="92397"/>
            <a:ext cx="4991509" cy="5058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2000" dirty="0"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양귀美 </a:t>
            </a:r>
            <a:r>
              <a:rPr lang="en-US" altLang="ko-KR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PDRN 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재생크림 </a:t>
            </a:r>
            <a:r>
              <a:rPr lang="en-US" altLang="ko-KR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PT3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r>
              <a:rPr lang="en-US" altLang="ko-KR" sz="24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endParaRPr lang="en-US" altLang="ko-KR" sz="2400" b="1" dirty="0">
              <a:solidFill>
                <a:schemeClr val="tx1"/>
              </a:solidFill>
              <a:latin typeface="Rix모던고딕 B" pitchFamily="18" charset="-127"/>
              <a:ea typeface="Rix모던고딕 B" pitchFamily="18" charset="-127"/>
              <a:cs typeface="Nanum Myeongjo" charset="-127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3796143" y="92392"/>
            <a:ext cx="8252519" cy="505833"/>
            <a:chOff x="2016206" y="168846"/>
            <a:chExt cx="7011412" cy="323548"/>
          </a:xfrm>
          <a:solidFill>
            <a:schemeClr val="bg1">
              <a:lumMod val="95000"/>
            </a:schemeClr>
          </a:solidFill>
        </p:grpSpPr>
        <p:sp>
          <p:nvSpPr>
            <p:cNvPr id="28" name="직사각형 27"/>
            <p:cNvSpPr/>
            <p:nvPr/>
          </p:nvSpPr>
          <p:spPr>
            <a:xfrm flipH="1" flipV="1">
              <a:off x="2339752" y="168846"/>
              <a:ext cx="6687866" cy="32354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  <p:sp>
          <p:nvSpPr>
            <p:cNvPr id="29" name="직각 삼각형 22"/>
            <p:cNvSpPr/>
            <p:nvPr/>
          </p:nvSpPr>
          <p:spPr>
            <a:xfrm flipH="1" flipV="1">
              <a:off x="2016206" y="168848"/>
              <a:ext cx="323546" cy="32354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3122757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직사각형 23"/>
          <p:cNvSpPr/>
          <p:nvPr/>
        </p:nvSpPr>
        <p:spPr>
          <a:xfrm>
            <a:off x="1708616" y="246478"/>
            <a:ext cx="37768" cy="3404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graphicFrame>
        <p:nvGraphicFramePr>
          <p:cNvPr id="26" name="표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705736"/>
              </p:ext>
            </p:extLst>
          </p:nvPr>
        </p:nvGraphicFramePr>
        <p:xfrm>
          <a:off x="143340" y="679308"/>
          <a:ext cx="11616860" cy="5838130"/>
        </p:xfrm>
        <a:graphic>
          <a:graphicData uri="http://schemas.openxmlformats.org/drawingml/2006/table">
            <a:tbl>
              <a:tblPr/>
              <a:tblGrid>
                <a:gridCol w="503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25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17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1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3063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altLang="ko-KR" sz="1100" b="1" dirty="0">
                          <a:latin typeface="Rix고딕 B"/>
                          <a:ea typeface="Rix고딕 B"/>
                        </a:rPr>
                        <a:t>CUT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defRPr/>
                      </a:pPr>
                      <a:endParaRPr lang="sk-SK" sz="1000"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72866" rtl="0" eaLnBrk="1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endParaRPr lang="en-US" altLang="ko-KR" sz="900" b="0">
                        <a:solidFill>
                          <a:schemeClr val="tx1"/>
                        </a:solidFill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R>
                    <a:lnT w="1778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자막  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나레이션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091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sk-SK" sz="1100">
                          <a:effectLst/>
                          <a:latin typeface="Rix모던고딕 B"/>
                          <a:ea typeface="Rix모던고딕 B"/>
                        </a:rPr>
                        <a:t> </a:t>
                      </a: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제품구성 브릿지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제품구성샷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/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프로모션강조 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자막 쾅쾅 가독성 있는 자막효과 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baseline="0">
                          <a:latin typeface="+mj-ea"/>
                          <a:ea typeface="+mj-ea"/>
                          <a:cs typeface="Nanum Myeongjo" charset="-127"/>
                        </a:rPr>
                        <a:t>   피부나이를 바꿀 수 있는 절호의 찬스</a:t>
                      </a:r>
                      <a:r>
                        <a:rPr lang="en-US" altLang="ko-KR" sz="1000" b="0" baseline="0">
                          <a:latin typeface="+mj-ea"/>
                          <a:ea typeface="+mj-ea"/>
                          <a:cs typeface="Nanum Myeongjo" charset="-127"/>
                        </a:rPr>
                        <a:t>!</a:t>
                      </a:r>
                      <a:r>
                        <a:rPr lang="ko-KR" altLang="en-US" sz="1000" b="0" baseline="0"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endParaRPr lang="en-US" altLang="ko-KR" sz="1000" b="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 latinLnBrk="1"/>
                      <a:endParaRPr lang="en-US" altLang="ko-KR" sz="1000" b="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ko-KR" altLang="en-US" sz="1000" b="0" baseline="0">
                          <a:latin typeface="+mj-ea"/>
                          <a:ea typeface="+mj-ea"/>
                          <a:cs typeface="Nanum Myeongjo" charset="-127"/>
                        </a:rPr>
                        <a:t>   단 </a:t>
                      </a:r>
                      <a:r>
                        <a:rPr lang="en-US" altLang="ko-KR" sz="1000" b="0" baseline="0">
                          <a:latin typeface="+mj-ea"/>
                          <a:ea typeface="+mj-ea"/>
                          <a:cs typeface="Nanum Myeongjo" charset="-127"/>
                        </a:rPr>
                        <a:t>1</a:t>
                      </a:r>
                      <a:r>
                        <a:rPr lang="ko-KR" altLang="en-US" sz="1000" b="0" baseline="0">
                          <a:latin typeface="+mj-ea"/>
                          <a:ea typeface="+mj-ea"/>
                          <a:cs typeface="Nanum Myeongjo" charset="-127"/>
                        </a:rPr>
                        <a:t>원도 내지 마십시오</a:t>
                      </a:r>
                      <a:r>
                        <a:rPr lang="en-US" altLang="ko-KR" sz="1000" b="0" baseline="0">
                          <a:latin typeface="+mj-ea"/>
                          <a:ea typeface="+mj-ea"/>
                          <a:cs typeface="Nanum Myeongjo" charset="-127"/>
                        </a:rPr>
                        <a:t>!</a:t>
                      </a:r>
                      <a:r>
                        <a:rPr lang="ko-KR" altLang="en-US" sz="1000" b="0" baseline="0"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endParaRPr lang="en-US" altLang="ko-KR" sz="1000" b="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 latinLnBrk="1"/>
                      <a:endParaRPr lang="en-US" altLang="ko-KR" sz="1000" b="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ko-KR" altLang="en-US" sz="1000" b="0" baseline="0">
                          <a:latin typeface="+mj-ea"/>
                          <a:ea typeface="+mj-ea"/>
                          <a:cs typeface="Nanum Myeongjo" charset="-127"/>
                        </a:rPr>
                        <a:t>   고가의 </a:t>
                      </a:r>
                      <a:r>
                        <a:rPr lang="en-US" altLang="ko-KR" sz="1000" b="0" baseline="0">
                          <a:latin typeface="+mj-ea"/>
                          <a:ea typeface="+mj-ea"/>
                          <a:cs typeface="Nanum Myeongjo" charset="-127"/>
                        </a:rPr>
                        <a:t>PDRN</a:t>
                      </a:r>
                      <a:r>
                        <a:rPr lang="ko-KR" altLang="en-US" sz="1000" b="0" baseline="0">
                          <a:latin typeface="+mj-ea"/>
                          <a:ea typeface="+mj-ea"/>
                          <a:cs typeface="Nanum Myeongjo" charset="-127"/>
                        </a:rPr>
                        <a:t> 성분이 함유된 재생크림을 </a:t>
                      </a:r>
                      <a:endParaRPr lang="en-US" altLang="ko-KR" sz="1000" b="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ko-KR" altLang="en-US" sz="1000" b="0" baseline="0">
                          <a:latin typeface="+mj-ea"/>
                          <a:ea typeface="+mj-ea"/>
                          <a:cs typeface="Nanum Myeongjo" charset="-127"/>
                        </a:rPr>
                        <a:t>   써볼 수 있는 절호의 기회</a:t>
                      </a:r>
                      <a:endParaRPr lang="en-US" altLang="ko-KR" sz="1000" b="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 latinLnBrk="1"/>
                      <a:endParaRPr lang="en-US" altLang="ko-KR" sz="1000" b="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ko-KR" altLang="en-US" sz="1000" b="0" baseline="0">
                          <a:latin typeface="+mj-ea"/>
                          <a:ea typeface="+mj-ea"/>
                          <a:cs typeface="Nanum Myeongjo" charset="-127"/>
                        </a:rPr>
                        <a:t>   전화 한 통이면 충분합니다</a:t>
                      </a:r>
                      <a:r>
                        <a:rPr lang="en-US" altLang="ko-KR" sz="1000" b="0" baseline="0">
                          <a:latin typeface="+mj-ea"/>
                          <a:ea typeface="+mj-ea"/>
                          <a:cs typeface="Nanum Myeongjo" charset="-127"/>
                        </a:rPr>
                        <a:t>!</a:t>
                      </a:r>
                      <a:r>
                        <a:rPr lang="ko-KR" altLang="en-US" sz="1000" b="0" baseline="0"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endParaRPr lang="en-US" altLang="ko-KR" sz="1000" b="0" baseline="0">
                        <a:latin typeface="+mj-ea"/>
                        <a:ea typeface="+mj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baseline="0">
                          <a:latin typeface="+mj-ea"/>
                          <a:ea typeface="+mj-ea"/>
                          <a:cs typeface="Nanum Myeongjo" charset="-127"/>
                        </a:rPr>
                        <a:t>   피부나이를 바꿀 수 있는 절호의 찬스</a:t>
                      </a:r>
                      <a:r>
                        <a:rPr lang="en-US" altLang="ko-KR" sz="1200" b="0" baseline="0">
                          <a:latin typeface="+mj-ea"/>
                          <a:ea typeface="+mj-ea"/>
                          <a:cs typeface="Nanum Myeongjo" charset="-127"/>
                        </a:rPr>
                        <a:t>!</a:t>
                      </a:r>
                      <a:r>
                        <a:rPr lang="ko-KR" altLang="en-US" sz="1200" b="0" baseline="0"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endParaRPr lang="en-US" altLang="ko-KR" sz="1200" b="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latinLnBrk="1"/>
                      <a:endParaRPr lang="en-US" altLang="ko-KR" sz="1200" b="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latinLnBrk="1"/>
                      <a:r>
                        <a:rPr lang="ko-KR" altLang="en-US" sz="1200" b="0" baseline="0">
                          <a:latin typeface="+mj-ea"/>
                          <a:ea typeface="+mj-ea"/>
                          <a:cs typeface="Nanum Myeongjo" charset="-127"/>
                        </a:rPr>
                        <a:t>   단 </a:t>
                      </a:r>
                      <a:r>
                        <a:rPr lang="en-US" altLang="ko-KR" sz="1200" b="0" baseline="0">
                          <a:latin typeface="+mj-ea"/>
                          <a:ea typeface="+mj-ea"/>
                          <a:cs typeface="Nanum Myeongjo" charset="-127"/>
                        </a:rPr>
                        <a:t>1</a:t>
                      </a:r>
                      <a:r>
                        <a:rPr lang="ko-KR" altLang="en-US" sz="1200" b="0" baseline="0">
                          <a:latin typeface="+mj-ea"/>
                          <a:ea typeface="+mj-ea"/>
                          <a:cs typeface="Nanum Myeongjo" charset="-127"/>
                        </a:rPr>
                        <a:t>원도 내지 마십시오</a:t>
                      </a:r>
                      <a:r>
                        <a:rPr lang="en-US" altLang="ko-KR" sz="1200" b="0" baseline="0">
                          <a:latin typeface="+mj-ea"/>
                          <a:ea typeface="+mj-ea"/>
                          <a:cs typeface="Nanum Myeongjo" charset="-127"/>
                        </a:rPr>
                        <a:t>!</a:t>
                      </a:r>
                      <a:r>
                        <a:rPr lang="ko-KR" altLang="en-US" sz="1200" b="0" baseline="0"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endParaRPr lang="en-US" altLang="ko-KR" sz="1200" b="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latinLnBrk="1"/>
                      <a:endParaRPr lang="en-US" altLang="ko-KR" sz="1200" b="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latinLnBrk="1"/>
                      <a:r>
                        <a:rPr lang="ko-KR" altLang="en-US" sz="1200" b="0" baseline="0">
                          <a:latin typeface="+mj-ea"/>
                          <a:ea typeface="+mj-ea"/>
                          <a:cs typeface="Nanum Myeongjo" charset="-127"/>
                        </a:rPr>
                        <a:t>   고가의 </a:t>
                      </a:r>
                      <a:r>
                        <a:rPr lang="en-US" altLang="ko-KR" sz="1200" b="0" baseline="0">
                          <a:latin typeface="+mj-ea"/>
                          <a:ea typeface="+mj-ea"/>
                          <a:cs typeface="Nanum Myeongjo" charset="-127"/>
                        </a:rPr>
                        <a:t>PDRN</a:t>
                      </a:r>
                      <a:r>
                        <a:rPr lang="ko-KR" altLang="en-US" sz="1200" b="0" baseline="0">
                          <a:latin typeface="+mj-ea"/>
                          <a:ea typeface="+mj-ea"/>
                          <a:cs typeface="Nanum Myeongjo" charset="-127"/>
                        </a:rPr>
                        <a:t> 성분이 함유된 재생크림을 </a:t>
                      </a:r>
                      <a:endParaRPr lang="en-US" altLang="ko-KR" sz="1200" b="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latinLnBrk="1"/>
                      <a:r>
                        <a:rPr lang="ko-KR" altLang="en-US" sz="1200" b="0" baseline="0">
                          <a:latin typeface="+mj-ea"/>
                          <a:ea typeface="+mj-ea"/>
                          <a:cs typeface="Nanum Myeongjo" charset="-127"/>
                        </a:rPr>
                        <a:t>   써볼 수 있는 절호의 기회</a:t>
                      </a:r>
                      <a:endParaRPr lang="en-US" altLang="ko-KR" sz="1200" b="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latinLnBrk="1"/>
                      <a:endParaRPr lang="en-US" altLang="ko-KR" sz="1200" b="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latinLnBrk="1"/>
                      <a:r>
                        <a:rPr lang="ko-KR" altLang="en-US" sz="1200" b="0" baseline="0">
                          <a:latin typeface="+mj-ea"/>
                          <a:ea typeface="+mj-ea"/>
                          <a:cs typeface="Nanum Myeongjo" charset="-127"/>
                        </a:rPr>
                        <a:t>   전화 한 통이면 충분합니다</a:t>
                      </a:r>
                      <a:r>
                        <a:rPr lang="en-US" altLang="ko-KR" sz="1200" b="0" baseline="0">
                          <a:latin typeface="+mj-ea"/>
                          <a:ea typeface="+mj-ea"/>
                          <a:cs typeface="Nanum Myeongjo" charset="-127"/>
                        </a:rPr>
                        <a:t>!</a:t>
                      </a:r>
                      <a:r>
                        <a:rPr lang="ko-KR" altLang="en-US" sz="1200" b="0" baseline="0"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endParaRPr lang="en-US" altLang="ko-KR" sz="1200" b="0" baseline="0">
                        <a:latin typeface="+mj-ea"/>
                        <a:ea typeface="+mj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127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sk-SK" sz="1100">
                          <a:effectLst/>
                          <a:latin typeface="Rix모던고딕 B"/>
                          <a:ea typeface="Rix모던고딕 B"/>
                        </a:rPr>
                        <a:t> </a:t>
                      </a: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제품구성 브릿지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제품구성샷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/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프로모션강조 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자막 쾅쾅 가독성있는 자막효과 </a:t>
                      </a:r>
                      <a:endParaRPr lang="en-US" altLang="ko-KR" sz="1000" b="0" baseline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글씨 점점 커지면서 임팩있게 강조 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전화주시는 모든 분들께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양귀美 </a:t>
                      </a:r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재생크림 </a:t>
                      </a:r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10g</a:t>
                      </a:r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을 </a:t>
                      </a:r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무료로</a:t>
                      </a:r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무료로 드립니다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전화주시는 모든 분들께 </a:t>
                      </a:r>
                      <a:endParaRPr lang="en-US" altLang="ko-KR" sz="12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양귀美 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재생크림 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10g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을 무료로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무료로 드립니다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286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15</a:t>
                      </a:r>
                    </a:p>
                    <a:p>
                      <a:pPr algn="ctr">
                        <a:defRPr/>
                      </a:pP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endParaRPr lang="sk-SK" sz="1100" dirty="0"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 </a:t>
                      </a:r>
                      <a:r>
                        <a:rPr lang="en-US" altLang="ko-KR" sz="11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1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김영란님 눈가 바르는 모습 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</a:t>
                      </a:r>
                      <a:endParaRPr lang="en-US" altLang="ko-KR" sz="1100" b="0" baseline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 </a:t>
                      </a:r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화장대 살짝 내려놓는 제품컷 </a:t>
                      </a:r>
                      <a:r>
                        <a:rPr lang="ko-KR" altLang="en-US" sz="11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</a:t>
                      </a:r>
                      <a:endParaRPr lang="en-US" altLang="ko-KR" sz="1100" b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고가의 </a:t>
                      </a:r>
                      <a:r>
                        <a:rPr lang="en-US" altLang="ko-KR" sz="1000" baseline="0">
                          <a:latin typeface="+mn-ea"/>
                          <a:ea typeface="+mn-ea"/>
                          <a:cs typeface="Nanum Myeongjo" charset="-127"/>
                        </a:rPr>
                        <a:t>PDRN </a:t>
                      </a:r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성분이 함유된 재생크림을</a:t>
                      </a:r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무료로 써볼 수 있는 절호의 기회</a:t>
                      </a:r>
                      <a:r>
                        <a:rPr lang="en-US" altLang="ko-KR" sz="1000" baseline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지금 바로 전화만 주세요</a:t>
                      </a:r>
                      <a:r>
                        <a:rPr lang="en-US" altLang="ko-KR" sz="1000" baseline="0">
                          <a:latin typeface="+mn-ea"/>
                          <a:ea typeface="+mn-ea"/>
                          <a:cs typeface="Nanum Myeongjo" charset="-127"/>
                        </a:rPr>
                        <a:t>!! </a:t>
                      </a:r>
                    </a:p>
                    <a:p>
                      <a:pPr algn="ctr"/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endParaRPr lang="en-US" altLang="ko-KR" sz="10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 </a:t>
                      </a:r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000-000-000</a:t>
                      </a:r>
                    </a:p>
                    <a:p>
                      <a:pPr algn="ctr" latinLnBrk="1"/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(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주문전화고지 자막</a:t>
                      </a:r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)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고가의 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PDRN 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성분이 함유된 재생크림을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무료로 써볼 수 있는 절호의 기회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지금 바로 전화만 주세요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!! </a:t>
                      </a: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3" name="직선 연결선 2"/>
          <p:cNvCxnSpPr/>
          <p:nvPr/>
        </p:nvCxnSpPr>
        <p:spPr>
          <a:xfrm>
            <a:off x="230117" y="440501"/>
            <a:ext cx="35481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143340" y="92397"/>
            <a:ext cx="4991509" cy="5058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2000" dirty="0"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양귀美 </a:t>
            </a:r>
            <a:r>
              <a:rPr lang="en-US" altLang="ko-KR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PDRN 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재생크림 </a:t>
            </a:r>
            <a:r>
              <a:rPr lang="en-US" altLang="ko-KR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PT3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r>
              <a:rPr lang="en-US" altLang="ko-KR" sz="24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endParaRPr lang="en-US" altLang="ko-KR" sz="2400" b="1" dirty="0">
              <a:solidFill>
                <a:schemeClr val="tx1"/>
              </a:solidFill>
              <a:latin typeface="Rix모던고딕 B" pitchFamily="18" charset="-127"/>
              <a:ea typeface="Rix모던고딕 B" pitchFamily="18" charset="-127"/>
              <a:cs typeface="Nanum Myeongjo" charset="-127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3796143" y="92392"/>
            <a:ext cx="8252519" cy="505833"/>
            <a:chOff x="2016206" y="168846"/>
            <a:chExt cx="7011412" cy="323548"/>
          </a:xfrm>
          <a:solidFill>
            <a:schemeClr val="bg1">
              <a:lumMod val="95000"/>
            </a:schemeClr>
          </a:solidFill>
        </p:grpSpPr>
        <p:sp>
          <p:nvSpPr>
            <p:cNvPr id="28" name="직사각형 27"/>
            <p:cNvSpPr/>
            <p:nvPr/>
          </p:nvSpPr>
          <p:spPr>
            <a:xfrm flipH="1" flipV="1">
              <a:off x="2339752" y="168846"/>
              <a:ext cx="6687866" cy="32354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  <p:sp>
          <p:nvSpPr>
            <p:cNvPr id="29" name="직각 삼각형 22"/>
            <p:cNvSpPr/>
            <p:nvPr/>
          </p:nvSpPr>
          <p:spPr>
            <a:xfrm flipH="1" flipV="1">
              <a:off x="2016206" y="168848"/>
              <a:ext cx="323546" cy="32354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76155060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직사각형 23"/>
          <p:cNvSpPr/>
          <p:nvPr/>
        </p:nvSpPr>
        <p:spPr>
          <a:xfrm>
            <a:off x="1708616" y="246478"/>
            <a:ext cx="37768" cy="3404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graphicFrame>
        <p:nvGraphicFramePr>
          <p:cNvPr id="26" name="표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34749"/>
              </p:ext>
            </p:extLst>
          </p:nvPr>
        </p:nvGraphicFramePr>
        <p:xfrm>
          <a:off x="143340" y="679308"/>
          <a:ext cx="11616860" cy="5838130"/>
        </p:xfrm>
        <a:graphic>
          <a:graphicData uri="http://schemas.openxmlformats.org/drawingml/2006/table">
            <a:tbl>
              <a:tblPr/>
              <a:tblGrid>
                <a:gridCol w="503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25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17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1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3063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altLang="ko-KR" sz="1100" b="1" dirty="0">
                          <a:latin typeface="Rix고딕 B"/>
                          <a:ea typeface="Rix고딕 B"/>
                        </a:rPr>
                        <a:t>CUT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defRPr/>
                      </a:pPr>
                      <a:endParaRPr lang="sk-SK" sz="1000"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72866" rtl="0" eaLnBrk="1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endParaRPr lang="en-US" altLang="ko-KR" sz="900" b="0">
                        <a:solidFill>
                          <a:schemeClr val="tx1"/>
                        </a:solidFill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R>
                    <a:lnT w="1778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자막  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나레이션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091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sk-SK" sz="1100">
                          <a:effectLst/>
                          <a:latin typeface="Rix모던고딕 B"/>
                          <a:ea typeface="Rix모던고딕 B"/>
                        </a:rPr>
                        <a:t> </a:t>
                      </a: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000" b="0" dirty="0">
                          <a:latin typeface="+mn-ea"/>
                          <a:ea typeface="+mn-ea"/>
                          <a:cs typeface="Apple SD Gothic Neo" charset="-127"/>
                        </a:rPr>
                        <a:t>  </a:t>
                      </a:r>
                      <a:r>
                        <a:rPr lang="en-US" altLang="ko-KR" sz="1000" b="0" dirty="0">
                          <a:latin typeface="+mn-ea"/>
                          <a:ea typeface="+mn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dirty="0">
                          <a:latin typeface="+mn-ea"/>
                          <a:ea typeface="+mn-ea"/>
                          <a:cs typeface="Apple SD Gothic Neo" charset="-127"/>
                        </a:rPr>
                        <a:t> </a:t>
                      </a:r>
                      <a:r>
                        <a:rPr lang="ko-KR" altLang="en-US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김영란님 뷰티이미지컷 </a:t>
                      </a:r>
                      <a:endParaRPr lang="en-US" altLang="ko-KR" sz="1000" b="0" baseline="0" dirty="0">
                        <a:latin typeface="+mn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  </a:t>
                      </a:r>
                      <a:r>
                        <a:rPr lang="en-US" altLang="ko-KR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 김영란님 무료체험분 들고 있는 </a:t>
                      </a:r>
                      <a:endParaRPr lang="en-US" altLang="ko-KR" sz="1000" b="0" baseline="0" dirty="0">
                        <a:latin typeface="+mn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     사용하는모습 </a:t>
                      </a:r>
                      <a:endParaRPr lang="en-US" altLang="ko-KR" sz="1000" b="0" baseline="0" dirty="0">
                        <a:latin typeface="+mn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  </a:t>
                      </a:r>
                      <a:r>
                        <a:rPr lang="en-US" altLang="ko-KR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 김영란님 클로즈업 </a:t>
                      </a:r>
                      <a:endParaRPr lang="en-US" altLang="ko-KR" sz="1000" b="0" baseline="0" dirty="0">
                        <a:latin typeface="+mn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  </a:t>
                      </a:r>
                      <a:r>
                        <a:rPr lang="en-US" altLang="ko-KR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 같이 삽시다</a:t>
                      </a:r>
                      <a:r>
                        <a:rPr lang="en-US" altLang="ko-KR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-</a:t>
                      </a:r>
                      <a:r>
                        <a:rPr lang="ko-KR" altLang="en-US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 프로그램 로고 차용</a:t>
                      </a:r>
                      <a:endParaRPr lang="en-US" altLang="ko-KR" sz="1000" b="0" baseline="0" dirty="0">
                        <a:latin typeface="+mn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     같이 씁시다 강조자막 </a:t>
                      </a:r>
                      <a:endParaRPr lang="en-US" altLang="ko-KR" sz="1000" b="0" baseline="0" dirty="0">
                        <a:latin typeface="+mn-ea"/>
                        <a:ea typeface="+mn-ea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     우리 스무살</a:t>
                      </a:r>
                      <a:r>
                        <a:rPr lang="en-US" altLang="ko-KR" sz="1000" baseline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그 시절을 떠올려볼까요</a:t>
                      </a:r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           원래 피부가 좋았던 것처럼 </a:t>
                      </a:r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           피부나이를 바꿔볼 수 있지 않을까요</a:t>
                      </a:r>
                      <a:r>
                        <a:rPr lang="en-US" altLang="ko-KR" sz="1000" baseline="0">
                          <a:latin typeface="+mn-ea"/>
                          <a:ea typeface="+mn-ea"/>
                          <a:cs typeface="Nanum Myeongjo" charset="-127"/>
                        </a:rPr>
                        <a:t>?</a:t>
                      </a:r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           </a:t>
                      </a:r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            오늘부터 저랑 같이씁시다</a:t>
                      </a:r>
                      <a:r>
                        <a:rPr lang="en-US" altLang="ko-KR" sz="1000" baseline="0"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</a:p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            같이 아름다워지자구요</a:t>
                      </a:r>
                      <a:r>
                        <a:rPr lang="en-US" altLang="ko-KR" sz="1000" baseline="0"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baseline="0">
                          <a:latin typeface="+mn-ea"/>
                          <a:ea typeface="+mn-ea"/>
                          <a:cs typeface="Nanum Myeongjo" charset="-127"/>
                        </a:rPr>
                        <a:t> 김영란</a:t>
                      </a:r>
                      <a:r>
                        <a:rPr lang="en-US" altLang="ko-KR" sz="1200" baseline="0">
                          <a:latin typeface="+mn-ea"/>
                          <a:ea typeface="+mn-ea"/>
                          <a:cs typeface="Nanum Myeongjo" charset="-127"/>
                        </a:rPr>
                        <a:t>&gt;</a:t>
                      </a:r>
                      <a:r>
                        <a:rPr lang="ko-KR" altLang="en-US" sz="1200" baseline="0">
                          <a:latin typeface="+mn-ea"/>
                          <a:ea typeface="+mn-ea"/>
                          <a:cs typeface="Nanum Myeongjo" charset="-127"/>
                        </a:rPr>
                        <a:t> 우리 스무살 그 시절을  떠올려보세요</a:t>
                      </a:r>
                      <a:r>
                        <a:rPr lang="en-US" altLang="ko-KR" sz="1200" baseline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</a:p>
                    <a:p>
                      <a:r>
                        <a:rPr lang="ko-KR" altLang="en-US" sz="1200" baseline="0">
                          <a:latin typeface="+mn-ea"/>
                          <a:ea typeface="+mn-ea"/>
                          <a:cs typeface="Nanum Myeongjo" charset="-127"/>
                        </a:rPr>
                        <a:t>             원래 피부가 좋았던 것처럼 </a:t>
                      </a:r>
                      <a:endParaRPr lang="en-US" altLang="ko-KR" sz="12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>
                          <a:latin typeface="+mn-ea"/>
                          <a:ea typeface="+mn-ea"/>
                          <a:cs typeface="Nanum Myeongjo" charset="-127"/>
                        </a:rPr>
                        <a:t>             피부나이를 바꿔볼 수 있지 않을까요</a:t>
                      </a:r>
                      <a:r>
                        <a:rPr lang="en-US" altLang="ko-KR" sz="1200" baseline="0">
                          <a:latin typeface="+mn-ea"/>
                          <a:ea typeface="+mn-ea"/>
                          <a:cs typeface="Nanum Myeongjo" charset="-127"/>
                        </a:rPr>
                        <a:t>?</a:t>
                      </a:r>
                      <a:r>
                        <a:rPr lang="ko-KR" altLang="en-US" sz="1200" baseline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>
                          <a:latin typeface="+mn-ea"/>
                          <a:ea typeface="+mn-ea"/>
                          <a:cs typeface="Nanum Myeongjo" charset="-127"/>
                        </a:rPr>
                        <a:t>             </a:t>
                      </a:r>
                      <a:endParaRPr lang="en-US" altLang="ko-KR" sz="12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>
                          <a:latin typeface="+mn-ea"/>
                          <a:ea typeface="+mn-ea"/>
                          <a:cs typeface="Nanum Myeongjo" charset="-127"/>
                        </a:rPr>
                        <a:t>              오늘부터 저랑 같이씁시다</a:t>
                      </a:r>
                      <a:r>
                        <a:rPr lang="en-US" altLang="ko-KR" sz="1200" baseline="0"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</a:p>
                    <a:p>
                      <a:r>
                        <a:rPr lang="ko-KR" altLang="en-US" sz="1200" baseline="0">
                          <a:latin typeface="+mn-ea"/>
                          <a:ea typeface="+mn-ea"/>
                          <a:cs typeface="Nanum Myeongjo" charset="-127"/>
                        </a:rPr>
                        <a:t>              같이 아름다워지자구요</a:t>
                      </a:r>
                      <a:r>
                        <a:rPr lang="en-US" altLang="ko-KR" sz="1200" baseline="0"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127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sk-SK" sz="1100">
                          <a:effectLst/>
                          <a:latin typeface="Rix모던고딕 B"/>
                          <a:ea typeface="Rix모던고딕 B"/>
                        </a:rPr>
                        <a:t> </a:t>
                      </a: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 제품구성 브릿지</a:t>
                      </a:r>
                      <a:endParaRPr lang="en-US" altLang="ko-KR" sz="1000" b="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 제품구성샷 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/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 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프로모션강조 </a:t>
                      </a:r>
                      <a:endParaRPr lang="en-US" altLang="ko-KR" sz="1000" b="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 자막 쾅쾅 가독성있는 자막효과 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글씨 점점 커지면서 임팩있게 강조 </a:t>
                      </a:r>
                      <a:endParaRPr lang="en-US" altLang="ko-KR" sz="1000" b="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endParaRPr lang="en-US" altLang="ko-KR" sz="1000" b="0" baseline="0" dirty="0">
                        <a:latin typeface="+mn-ea"/>
                        <a:ea typeface="+mn-ea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지금 전화주신 모든 분들께 드리는 </a:t>
                      </a:r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무료찬스</a:t>
                      </a:r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 직접 써보고 결정하시라고</a:t>
                      </a:r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 양귀美 </a:t>
                      </a:r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재생크림 </a:t>
                      </a:r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10g</a:t>
                      </a:r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을 </a:t>
                      </a:r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무료로</a:t>
                      </a:r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r>
                        <a:rPr lang="ko-KR" altLang="en-US" sz="1100" baseline="0" dirty="0">
                          <a:latin typeface="+mn-ea"/>
                          <a:ea typeface="+mn-ea"/>
                          <a:cs typeface="Nanum Myeongjo" charset="-127"/>
                        </a:rPr>
                        <a:t>무료로 드립니다</a:t>
                      </a:r>
                      <a:r>
                        <a:rPr lang="en-US" altLang="ko-KR" sz="1100" baseline="0" dirty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1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1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kern="1200" baseline="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altLang="ko-KR" sz="1200" kern="1200" baseline="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Nanum Myeongjo" charset="-127"/>
                        </a:rPr>
                        <a:t>            지금 바로 전화만주시면</a:t>
                      </a:r>
                      <a:endParaRPr lang="en-US" altLang="ko-KR" sz="1200" kern="1200" baseline="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Nanum Myeongjo" charset="-127"/>
                        </a:rPr>
                        <a:t>            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양귀美 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재생크림 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10g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을 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          무료로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무료로 드립니다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kern="1200" baseline="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200" kern="1200" baseline="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286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18</a:t>
                      </a:r>
                    </a:p>
                    <a:p>
                      <a:pPr algn="ctr">
                        <a:defRPr/>
                      </a:pP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endParaRPr lang="sk-SK" sz="1100" dirty="0"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 김영란님 딥클로즈업샷 </a:t>
                      </a:r>
                      <a:endParaRPr lang="en-US" altLang="ko-KR" sz="1000" b="0" baseline="0" dirty="0">
                        <a:latin typeface="+mn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 </a:t>
                      </a:r>
                      <a:r>
                        <a:rPr lang="ko-KR" altLang="en-US" sz="1000" b="0" dirty="0">
                          <a:latin typeface="+mn-ea"/>
                          <a:ea typeface="+mn-ea"/>
                          <a:cs typeface="Apple SD Gothic Neo" charset="-127"/>
                        </a:rPr>
                        <a:t>콜강조 자막고지 </a:t>
                      </a:r>
                      <a:endParaRPr lang="en-US" altLang="ko-KR" sz="1000" b="0" dirty="0">
                        <a:latin typeface="+mn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dirty="0">
                          <a:latin typeface="+mn-ea"/>
                          <a:ea typeface="+mn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dirty="0">
                          <a:latin typeface="+mn-ea"/>
                          <a:ea typeface="+mn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n-ea"/>
                          <a:ea typeface="+mn-ea"/>
                          <a:cs typeface="Apple SD Gothic Neo" charset="-127"/>
                        </a:rPr>
                        <a:t> 전화번호 강조자막 </a:t>
                      </a:r>
                      <a:endParaRPr lang="en-US" altLang="ko-KR" sz="1000" b="0" dirty="0">
                        <a:latin typeface="+mn-ea"/>
                        <a:ea typeface="+mn-ea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         저</a:t>
                      </a:r>
                      <a:r>
                        <a:rPr lang="en-US" altLang="ko-KR" sz="1000" baseline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김영란과 함께 예뻐지는 번호</a:t>
                      </a:r>
                      <a:r>
                        <a:rPr lang="en-US" altLang="ko-KR" sz="1000" baseline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</a:p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           </a:t>
                      </a:r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 </a:t>
                      </a:r>
                      <a:r>
                        <a:rPr lang="en-US" altLang="ko-KR" sz="1000" baseline="0">
                          <a:latin typeface="+mn-ea"/>
                          <a:ea typeface="+mn-ea"/>
                          <a:cs typeface="Nanum Myeongjo" charset="-127"/>
                        </a:rPr>
                        <a:t>000-000-0000</a:t>
                      </a:r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       지금 바로 전화주세요</a:t>
                      </a:r>
                      <a:r>
                        <a:rPr lang="en-US" altLang="ko-KR" sz="1000" baseline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400" baseline="0" dirty="0">
                          <a:latin typeface="Nanum Myeongjo" charset="-127"/>
                          <a:ea typeface="Nanum Myeongjo" charset="-127"/>
                          <a:cs typeface="Nanum Myeongjo" charset="-127"/>
                        </a:rPr>
                        <a:t>       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   저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r>
                        <a:rPr lang="ko-KR" altLang="en-US" sz="1200" baseline="0" dirty="0" err="1">
                          <a:latin typeface="+mn-ea"/>
                          <a:ea typeface="+mn-ea"/>
                          <a:cs typeface="Nanum Myeongjo" charset="-127"/>
                        </a:rPr>
                        <a:t>김영란과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함께 예뻐지는 번호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</a:p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           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000-000-0000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          지금 바로 전화주세요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3" name="직선 연결선 2"/>
          <p:cNvCxnSpPr/>
          <p:nvPr/>
        </p:nvCxnSpPr>
        <p:spPr>
          <a:xfrm>
            <a:off x="230117" y="440501"/>
            <a:ext cx="35481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143340" y="92397"/>
            <a:ext cx="4991509" cy="5058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2000" dirty="0"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양귀美 </a:t>
            </a:r>
            <a:r>
              <a:rPr lang="en-US" altLang="ko-KR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PDRN 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재생크림 </a:t>
            </a:r>
            <a:r>
              <a:rPr lang="en-US" altLang="ko-KR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PT3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r>
              <a:rPr lang="en-US" altLang="ko-KR" sz="24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endParaRPr lang="en-US" altLang="ko-KR" sz="2400" b="1" dirty="0">
              <a:solidFill>
                <a:schemeClr val="tx1"/>
              </a:solidFill>
              <a:latin typeface="Rix모던고딕 B" pitchFamily="18" charset="-127"/>
              <a:ea typeface="Rix모던고딕 B" pitchFamily="18" charset="-127"/>
              <a:cs typeface="Nanum Myeongjo" charset="-127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3796143" y="92392"/>
            <a:ext cx="8252519" cy="505833"/>
            <a:chOff x="2016206" y="168846"/>
            <a:chExt cx="7011412" cy="323548"/>
          </a:xfrm>
          <a:solidFill>
            <a:schemeClr val="bg1">
              <a:lumMod val="95000"/>
            </a:schemeClr>
          </a:solidFill>
        </p:grpSpPr>
        <p:sp>
          <p:nvSpPr>
            <p:cNvPr id="28" name="직사각형 27"/>
            <p:cNvSpPr/>
            <p:nvPr/>
          </p:nvSpPr>
          <p:spPr>
            <a:xfrm flipH="1" flipV="1">
              <a:off x="2339752" y="168846"/>
              <a:ext cx="6687866" cy="32354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  <p:sp>
          <p:nvSpPr>
            <p:cNvPr id="29" name="직각 삼각형 22"/>
            <p:cNvSpPr/>
            <p:nvPr/>
          </p:nvSpPr>
          <p:spPr>
            <a:xfrm flipH="1" flipV="1">
              <a:off x="2016206" y="168848"/>
              <a:ext cx="323546" cy="32354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8446546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직사각형 23"/>
          <p:cNvSpPr/>
          <p:nvPr/>
        </p:nvSpPr>
        <p:spPr>
          <a:xfrm>
            <a:off x="1708616" y="246478"/>
            <a:ext cx="37768" cy="3404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graphicFrame>
        <p:nvGraphicFramePr>
          <p:cNvPr id="26" name="표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895163"/>
              </p:ext>
            </p:extLst>
          </p:nvPr>
        </p:nvGraphicFramePr>
        <p:xfrm>
          <a:off x="143340" y="679309"/>
          <a:ext cx="11616860" cy="5966394"/>
        </p:xfrm>
        <a:graphic>
          <a:graphicData uri="http://schemas.openxmlformats.org/drawingml/2006/table">
            <a:tbl>
              <a:tblPr/>
              <a:tblGrid>
                <a:gridCol w="503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25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17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1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6502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altLang="ko-KR" sz="1100" b="1" dirty="0">
                          <a:latin typeface="Rix고딕 B"/>
                          <a:ea typeface="Rix고딕 B"/>
                        </a:rPr>
                        <a:t>CUT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defRPr/>
                      </a:pPr>
                      <a:endParaRPr lang="sk-SK" sz="1000"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72866" rtl="0" eaLnBrk="1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endParaRPr lang="en-US" altLang="ko-KR" sz="900" b="0">
                        <a:solidFill>
                          <a:schemeClr val="tx1"/>
                        </a:solidFill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R>
                    <a:lnT w="1778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자막  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나레이션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96598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sk-SK" sz="1100">
                          <a:effectLst/>
                          <a:latin typeface="Rix모던고딕 B"/>
                          <a:ea typeface="Rix모던고딕 B"/>
                        </a:rPr>
                        <a:t> </a:t>
                      </a: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0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 </a:t>
                      </a:r>
                      <a:r>
                        <a:rPr lang="en-US" altLang="ko-KR" sz="10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다양한 피부고민 니즈 스틸컷 </a:t>
                      </a:r>
                      <a:endParaRPr lang="en-US" altLang="ko-KR" sz="1000" b="0" baseline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 </a:t>
                      </a:r>
                      <a:r>
                        <a:rPr lang="en-US" altLang="ko-KR" sz="10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주름</a:t>
                      </a:r>
                      <a:r>
                        <a:rPr lang="en-US" altLang="ko-KR" sz="10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/</a:t>
                      </a:r>
                      <a:r>
                        <a:rPr lang="ko-KR" altLang="en-US" sz="10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기미잡티</a:t>
                      </a:r>
                      <a:r>
                        <a:rPr lang="en-US" altLang="ko-KR" sz="10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/</a:t>
                      </a:r>
                      <a:r>
                        <a:rPr lang="ko-KR" altLang="en-US" sz="10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탄력 </a:t>
                      </a:r>
                      <a:endParaRPr lang="en-US" altLang="ko-KR" sz="1000" b="0" baseline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 </a:t>
                      </a:r>
                      <a:r>
                        <a:rPr lang="en-US" altLang="ko-KR" sz="10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제품뷰티컷 </a:t>
                      </a:r>
                      <a:endParaRPr lang="en-US" altLang="ko-KR" sz="1000" b="0" baseline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보기싫은 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주름도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 latinLnBrk="1"/>
                      <a:endParaRPr lang="en-US" altLang="ko-KR" sz="10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 지저분한 </a:t>
                      </a:r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기미잡티도 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 latinLnBrk="1"/>
                      <a:endParaRPr lang="en-US" altLang="ko-KR" sz="10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 고민되는 </a:t>
                      </a:r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탄력도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 latinLnBrk="1"/>
                      <a:endParaRPr lang="en-US" altLang="ko-KR" sz="10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 양귀美 </a:t>
                      </a:r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PDRN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재생크림을 만나면 달라질 수 있습니다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.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endParaRPr lang="en-US" altLang="ko-KR" sz="10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 </a:t>
                      </a:r>
                      <a:r>
                        <a:rPr lang="ko-KR" altLang="en-US" sz="1200" b="1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성우 나레이션 </a:t>
                      </a:r>
                      <a:r>
                        <a:rPr lang="en-US" altLang="ko-KR" sz="1200" b="1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&gt;</a:t>
                      </a:r>
                    </a:p>
                    <a:p>
                      <a:pPr algn="l" latinLnBrk="1"/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endParaRPr lang="en-US" altLang="ko-KR" sz="1200" b="0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l" latinLnBrk="1"/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 보기싫은 </a:t>
                      </a:r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주름도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l" latinLnBrk="1"/>
                      <a:endParaRPr lang="en-US" altLang="ko-KR" sz="12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l" latinLnBrk="1"/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 지저분한 기미잡티도 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l" latinLnBrk="1"/>
                      <a:endParaRPr lang="en-US" altLang="ko-KR" sz="12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l" latinLnBrk="1"/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 고민되는 탄력도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l" latinLnBrk="1"/>
                      <a:endParaRPr lang="en-US" altLang="ko-KR" sz="12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l" latinLnBrk="1"/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 양귀美 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PDRN</a:t>
                      </a:r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재생크림을 만나면 달라질 수 있습니다</a:t>
                      </a:r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.</a:t>
                      </a: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835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sk-SK" sz="1100">
                          <a:effectLst/>
                          <a:latin typeface="Rix모던고딕 B"/>
                          <a:ea typeface="Rix모던고딕 B"/>
                        </a:rPr>
                        <a:t> </a:t>
                      </a: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0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 </a:t>
                      </a:r>
                      <a:r>
                        <a:rPr lang="en-US" altLang="ko-KR" sz="10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화장대 앞 김영란님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    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20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대 리즈 시절 사진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  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#20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대 리즈시절 사진들 휘리릭 지나가고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  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 거울 속 지금의 김영란 모습 오버랩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  </a:t>
                      </a:r>
                      <a:endParaRPr lang="en-US" altLang="ko-KR" sz="1000" b="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endParaRPr lang="en-US" altLang="ko-KR" sz="1000" b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aseline="0" dirty="0">
                          <a:latin typeface="+mj-ea"/>
                          <a:ea typeface="+mj-ea"/>
                          <a:cs typeface="Nanum Myeongjo" charset="-127"/>
                        </a:rPr>
                        <a:t>시간은 되돌릴 수 없지만</a:t>
                      </a:r>
                      <a:endParaRPr lang="en-US" altLang="ko-KR" sz="1000" baseline="0" dirty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j-ea"/>
                          <a:ea typeface="+mj-ea"/>
                          <a:cs typeface="Nanum Myeongjo" charset="-127"/>
                        </a:rPr>
                        <a:t>   피부 나이는 되돌릴 수 있지 않을까요</a:t>
                      </a:r>
                      <a:endParaRPr lang="en-US" altLang="ko-KR" sz="1000" baseline="0" dirty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 dirty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양귀美 </a:t>
                      </a:r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재생크림</a:t>
                      </a:r>
                      <a:endParaRPr lang="en-US" altLang="ko-KR" sz="1000" baseline="0" dirty="0">
                        <a:latin typeface="+mj-ea"/>
                        <a:ea typeface="+mj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b="0" strike="noStrike" baseline="0" dirty="0">
                          <a:latin typeface="+mj-ea"/>
                          <a:ea typeface="+mj-ea"/>
                          <a:cs typeface="Nanum Myeongjo" charset="-127"/>
                        </a:rPr>
                        <a:t>   </a:t>
                      </a:r>
                      <a:r>
                        <a:rPr lang="ko-KR" altLang="en-US" sz="1200" b="0" strike="noStrike" baseline="0" dirty="0" err="1">
                          <a:latin typeface="+mj-ea"/>
                          <a:ea typeface="+mj-ea"/>
                          <a:cs typeface="Nanum Myeongjo" charset="-127"/>
                        </a:rPr>
                        <a:t>김영란님</a:t>
                      </a:r>
                      <a:r>
                        <a:rPr lang="en-US" altLang="ko-KR" sz="1200" b="0" strike="noStrike" baseline="0" dirty="0">
                          <a:latin typeface="+mj-ea"/>
                          <a:ea typeface="+mj-ea"/>
                          <a:cs typeface="Nanum Myeongjo" charset="-127"/>
                        </a:rPr>
                        <a:t>&gt;</a:t>
                      </a:r>
                      <a:r>
                        <a:rPr lang="ko-KR" altLang="en-US" sz="1200" b="0" strike="noStrike" baseline="0" dirty="0"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endParaRPr lang="en-US" altLang="ko-KR" sz="1200" b="0" strike="noStrike" baseline="0" dirty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endParaRPr lang="en-US" altLang="ko-KR" sz="1200" b="0" strike="noStrike" baseline="0" dirty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r>
                        <a:rPr lang="ko-KR" altLang="en-US" sz="1200" b="0" strike="noStrike" baseline="0" dirty="0">
                          <a:latin typeface="+mj-ea"/>
                          <a:ea typeface="+mj-ea"/>
                          <a:cs typeface="Nanum Myeongjo" charset="-127"/>
                        </a:rPr>
                        <a:t>   우리 </a:t>
                      </a:r>
                      <a:r>
                        <a:rPr lang="en-US" altLang="ko-KR" sz="1200" b="0" strike="noStrike" baseline="0" dirty="0">
                          <a:latin typeface="+mj-ea"/>
                          <a:ea typeface="+mj-ea"/>
                          <a:cs typeface="Nanum Myeongjo" charset="-127"/>
                        </a:rPr>
                        <a:t>20</a:t>
                      </a:r>
                      <a:r>
                        <a:rPr lang="ko-KR" altLang="en-US" sz="1200" b="0" strike="noStrike" baseline="0" dirty="0">
                          <a:latin typeface="+mj-ea"/>
                          <a:ea typeface="+mj-ea"/>
                          <a:cs typeface="Nanum Myeongjo" charset="-127"/>
                        </a:rPr>
                        <a:t>대 그 시절을 떠올려봐요</a:t>
                      </a:r>
                      <a:r>
                        <a:rPr lang="en-US" altLang="ko-KR" sz="1200" b="0" strike="noStrike" baseline="0" dirty="0">
                          <a:latin typeface="+mj-ea"/>
                          <a:ea typeface="+mj-ea"/>
                          <a:cs typeface="Nanum Myeongjo" charset="-127"/>
                        </a:rPr>
                        <a:t>.</a:t>
                      </a:r>
                    </a:p>
                    <a:p>
                      <a:endParaRPr lang="en-US" altLang="ko-KR" sz="1200" b="0" strike="noStrike" baseline="0" dirty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r>
                        <a:rPr lang="ko-KR" altLang="en-US" sz="1200" b="0" strike="noStrike" baseline="0" dirty="0">
                          <a:latin typeface="+mj-ea"/>
                          <a:ea typeface="+mj-ea"/>
                          <a:cs typeface="Nanum Myeongjo" charset="-127"/>
                        </a:rPr>
                        <a:t>   </a:t>
                      </a:r>
                      <a:r>
                        <a:rPr lang="ko-KR" altLang="en-US" sz="1200" baseline="0" dirty="0">
                          <a:latin typeface="+mj-ea"/>
                          <a:ea typeface="+mj-ea"/>
                          <a:cs typeface="Nanum Myeongjo" charset="-127"/>
                        </a:rPr>
                        <a:t>시간은 되돌릴 수 없지만</a:t>
                      </a:r>
                      <a:endParaRPr lang="en-US" altLang="ko-KR" sz="1200" baseline="0" dirty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 dirty="0">
                          <a:latin typeface="+mj-ea"/>
                          <a:ea typeface="+mj-ea"/>
                          <a:cs typeface="Nanum Myeongjo" charset="-127"/>
                        </a:rPr>
                        <a:t>   피부 나이는 되돌릴 수 있지 않을까요</a:t>
                      </a:r>
                      <a:r>
                        <a:rPr lang="en-US" altLang="ko-KR" sz="1200" baseline="0" dirty="0">
                          <a:latin typeface="+mj-ea"/>
                          <a:ea typeface="+mj-ea"/>
                          <a:cs typeface="Nanum Myeongjo" charset="-127"/>
                        </a:rPr>
                        <a:t>,</a:t>
                      </a:r>
                      <a:r>
                        <a:rPr lang="ko-KR" altLang="en-US" sz="1200" baseline="0" dirty="0"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endParaRPr lang="en-US" altLang="ko-KR" sz="1200" baseline="0" dirty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  </a:t>
                      </a:r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양귀美 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</a:t>
                      </a: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재생크림으로 시작해보세요</a:t>
                      </a:r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aseline="0" dirty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endParaRPr lang="en-US" altLang="ko-KR" sz="1200" baseline="0" dirty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 dirty="0">
                          <a:latin typeface="+mj-ea"/>
                          <a:ea typeface="+mj-ea"/>
                          <a:cs typeface="Nanum Myeongjo" charset="-127"/>
                        </a:rPr>
                        <a:t>   </a:t>
                      </a:r>
                      <a:endParaRPr lang="ko-KR" altLang="en-US" sz="1200" dirty="0">
                        <a:latin typeface="+mj-ea"/>
                        <a:ea typeface="+mj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274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7</a:t>
                      </a:r>
                    </a:p>
                    <a:p>
                      <a:pPr algn="ctr">
                        <a:defRPr/>
                      </a:pP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endParaRPr lang="sk-SK" sz="1100" dirty="0"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0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 </a:t>
                      </a:r>
                      <a:r>
                        <a:rPr lang="en-US" altLang="ko-KR" sz="10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 에스테틱  관리받는 이미지소스컷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 제품컷 오버랩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endParaRPr lang="en-US" altLang="ko-KR" sz="1000" b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ko-KR" sz="1000" b="0" strike="noStrike" kern="1200" baseline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="0" strike="noStrike" kern="1200" baseline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r>
                        <a:rPr lang="ko-KR" altLang="en-US" sz="1000" b="0" strike="noStrike" baseline="0">
                          <a:latin typeface="+mn-ea"/>
                          <a:ea typeface="+mn-ea"/>
                          <a:cs typeface="Nanum Myeongjo" charset="-127"/>
                        </a:rPr>
                        <a:t> 일명</a:t>
                      </a:r>
                      <a:r>
                        <a:rPr lang="en-US" altLang="ko-KR" sz="1000" b="0" strike="noStrike" baseline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000" b="0" strike="noStrike" baseline="0">
                          <a:latin typeface="+mn-ea"/>
                          <a:ea typeface="+mn-ea"/>
                          <a:cs typeface="Nanum Myeongjo" charset="-127"/>
                        </a:rPr>
                        <a:t> 연어크림</a:t>
                      </a:r>
                      <a:r>
                        <a:rPr lang="en-US" altLang="ko-KR" sz="1000" b="0" strike="noStrike" baseline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여배우 크림</a:t>
                      </a:r>
                      <a:r>
                        <a:rPr lang="en-US" altLang="ko-KR" sz="1000" baseline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에스테틱 </a:t>
                      </a:r>
                      <a:r>
                        <a:rPr lang="en-US" altLang="ko-KR" sz="1000" baseline="0">
                          <a:latin typeface="+mn-ea"/>
                          <a:ea typeface="+mn-ea"/>
                          <a:cs typeface="Nanum Myeongjo" charset="-127"/>
                        </a:rPr>
                        <a:t>VIP </a:t>
                      </a:r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관리크림</a:t>
                      </a:r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 고가의 </a:t>
                      </a:r>
                      <a:r>
                        <a:rPr lang="en-US" altLang="ko-KR" sz="1000" baseline="0">
                          <a:latin typeface="+mn-ea"/>
                          <a:ea typeface="+mn-ea"/>
                          <a:cs typeface="Nanum Myeongjo" charset="-127"/>
                        </a:rPr>
                        <a:t>PDRN </a:t>
                      </a:r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성분이 함유된</a:t>
                      </a:r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화제의 재생 크림 </a:t>
                      </a:r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 </a:t>
                      </a:r>
                      <a:r>
                        <a:rPr lang="ko-KR" altLang="en-US" sz="1200" b="1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성우나레이션</a:t>
                      </a:r>
                      <a:r>
                        <a:rPr lang="en-US" altLang="ko-KR" sz="1200" b="1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&gt;</a:t>
                      </a:r>
                      <a:r>
                        <a:rPr lang="ko-KR" altLang="en-US" sz="1200" b="1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="1" strike="noStrike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endParaRPr lang="en-US" altLang="ko-KR" sz="1200" b="0" strike="noStrike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="0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r>
                        <a:rPr lang="ko-KR" altLang="en-US" sz="1200" b="0" strike="noStrike" baseline="0" dirty="0">
                          <a:latin typeface="+mn-ea"/>
                          <a:ea typeface="+mn-ea"/>
                          <a:cs typeface="Nanum Myeongjo" charset="-127"/>
                        </a:rPr>
                        <a:t> 일명</a:t>
                      </a:r>
                      <a:r>
                        <a:rPr lang="en-US" altLang="ko-KR" sz="1200" b="0" strike="noStrike" baseline="0" dirty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200" b="0" strike="noStrike" baseline="0" dirty="0">
                          <a:latin typeface="+mn-ea"/>
                          <a:ea typeface="+mn-ea"/>
                          <a:cs typeface="Nanum Myeongjo" charset="-127"/>
                        </a:rPr>
                        <a:t> 연어크림</a:t>
                      </a:r>
                      <a:r>
                        <a:rPr lang="en-US" altLang="ko-KR" sz="1200" b="0" strike="noStrike" baseline="0" dirty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여배우 크림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r>
                        <a:rPr lang="ko-KR" altLang="en-US" sz="1200" baseline="0" dirty="0" err="1">
                          <a:latin typeface="+mn-ea"/>
                          <a:ea typeface="+mn-ea"/>
                          <a:cs typeface="Nanum Myeongjo" charset="-127"/>
                        </a:rPr>
                        <a:t>에스테틱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VIP 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관리크림으로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유명한 고가의 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PDRN 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성분을 아낌없이 담았습니다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endParaRPr lang="en-US" altLang="ko-KR" sz="1200" b="0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3" name="직선 연결선 2"/>
          <p:cNvCxnSpPr/>
          <p:nvPr/>
        </p:nvCxnSpPr>
        <p:spPr>
          <a:xfrm>
            <a:off x="230117" y="440501"/>
            <a:ext cx="35481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143340" y="92397"/>
            <a:ext cx="4991509" cy="5058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2000" dirty="0"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양귀美 </a:t>
            </a:r>
            <a:r>
              <a:rPr lang="en-US" altLang="ko-KR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PDRN 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재생크림 </a:t>
            </a:r>
            <a:r>
              <a:rPr lang="en-US" altLang="ko-KR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PT1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r>
              <a:rPr lang="en-US" altLang="ko-KR" sz="24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endParaRPr lang="en-US" altLang="ko-KR" sz="2400" b="1" dirty="0">
              <a:solidFill>
                <a:schemeClr val="tx1"/>
              </a:solidFill>
              <a:latin typeface="Rix모던고딕 B" pitchFamily="18" charset="-127"/>
              <a:ea typeface="Rix모던고딕 B" pitchFamily="18" charset="-127"/>
              <a:cs typeface="Nanum Myeongjo" charset="-127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3796143" y="92392"/>
            <a:ext cx="8252519" cy="505833"/>
            <a:chOff x="2016206" y="168846"/>
            <a:chExt cx="7011412" cy="323548"/>
          </a:xfrm>
          <a:solidFill>
            <a:schemeClr val="bg1">
              <a:lumMod val="95000"/>
            </a:schemeClr>
          </a:solidFill>
        </p:grpSpPr>
        <p:sp>
          <p:nvSpPr>
            <p:cNvPr id="28" name="직사각형 27"/>
            <p:cNvSpPr/>
            <p:nvPr/>
          </p:nvSpPr>
          <p:spPr>
            <a:xfrm flipH="1" flipV="1">
              <a:off x="2339752" y="168846"/>
              <a:ext cx="6687866" cy="32354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  <p:sp>
          <p:nvSpPr>
            <p:cNvPr id="29" name="직각 삼각형 22"/>
            <p:cNvSpPr/>
            <p:nvPr/>
          </p:nvSpPr>
          <p:spPr>
            <a:xfrm flipH="1" flipV="1">
              <a:off x="2016206" y="168848"/>
              <a:ext cx="323546" cy="32354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96404395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직사각형 23"/>
          <p:cNvSpPr/>
          <p:nvPr/>
        </p:nvSpPr>
        <p:spPr>
          <a:xfrm>
            <a:off x="1708616" y="246478"/>
            <a:ext cx="37768" cy="3404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graphicFrame>
        <p:nvGraphicFramePr>
          <p:cNvPr id="26" name="표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222496"/>
              </p:ext>
            </p:extLst>
          </p:nvPr>
        </p:nvGraphicFramePr>
        <p:xfrm>
          <a:off x="143340" y="679309"/>
          <a:ext cx="11616860" cy="5865050"/>
        </p:xfrm>
        <a:graphic>
          <a:graphicData uri="http://schemas.openxmlformats.org/drawingml/2006/table">
            <a:tbl>
              <a:tblPr/>
              <a:tblGrid>
                <a:gridCol w="503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25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17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1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6502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altLang="ko-KR" sz="1100" b="1" dirty="0">
                          <a:latin typeface="Rix고딕 B"/>
                          <a:ea typeface="Rix고딕 B"/>
                        </a:rPr>
                        <a:t>CUT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defRPr/>
                      </a:pPr>
                      <a:endParaRPr lang="sk-SK" sz="1000"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72866" rtl="0" eaLnBrk="1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endParaRPr lang="en-US" altLang="ko-KR" sz="900" b="0">
                        <a:solidFill>
                          <a:schemeClr val="tx1"/>
                        </a:solidFill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R>
                    <a:lnT w="1778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자막  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나레이션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96598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sk-SK" sz="1100">
                          <a:effectLst/>
                          <a:latin typeface="Rix모던고딕 B"/>
                          <a:ea typeface="Rix모던고딕 B"/>
                        </a:rPr>
                        <a:t> </a:t>
                      </a: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endParaRPr lang="en-US" altLang="ko-KR" sz="1000" b="0" baseline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Apple SD Gothic Neo" charset="-127"/>
                        </a:rPr>
                        <a:t> 깊은 심해 속 연어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Apple SD Gothic Neo" charset="-127"/>
                        </a:rPr>
                        <a:t> 연어 이미지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Apple SD Gothic Neo" charset="-127"/>
                        </a:rPr>
                        <a:t>/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Apple SD Gothic Neo" charset="-127"/>
                        </a:rPr>
                        <a:t> 귀하게 추출되는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Apple SD Gothic Neo" charset="-127"/>
                        </a:rPr>
                        <a:t>    이미지 소스컷 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endParaRPr lang="en-US" altLang="ko-KR" sz="1000" b="0" baseline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>
                          <a:latin typeface="+mj-ea"/>
                          <a:ea typeface="+mj-ea"/>
                        </a:rPr>
                        <a:t>  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연어의 정소에서  극소량만이 추출</a:t>
                      </a:r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,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가공 </a:t>
                      </a:r>
                      <a:endParaRPr lang="en-US" altLang="ko-KR" sz="10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 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진귀한 </a:t>
                      </a:r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DNA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추출물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PDRN </a:t>
                      </a:r>
                    </a:p>
                    <a:p>
                      <a:pPr algn="ctr"/>
                      <a:endParaRPr lang="ko-KR" altLang="en-US" sz="1000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성우나레이션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&gt;</a:t>
                      </a:r>
                      <a:r>
                        <a:rPr lang="ko-KR" altLang="en-US" sz="1200" b="1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연어의 정소에서  극소량만이 추출가공되는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진귀한 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DNA</a:t>
                      </a: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추출물 </a:t>
                      </a:r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PDRN </a:t>
                      </a: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성분 </a:t>
                      </a:r>
                      <a:endParaRPr lang="en-US" altLang="ko-KR" sz="12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835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sk-SK" sz="1100">
                          <a:effectLst/>
                          <a:latin typeface="Rix모던고딕 B"/>
                          <a:ea typeface="Rix모던고딕 B"/>
                        </a:rPr>
                        <a:t> </a:t>
                      </a: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서브 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성분 강조 </a:t>
                      </a:r>
                      <a:endParaRPr lang="en-US" altLang="ko-KR" sz="1000" b="0" baseline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아네노신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/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나이아신아마이드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2D 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성분 </a:t>
                      </a:r>
                      <a:endParaRPr lang="en-US" altLang="ko-KR" sz="1000" b="0" baseline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탄력을 위한 펩타이드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6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종 하나씩 등장 </a:t>
                      </a:r>
                      <a:endParaRPr lang="en-US" altLang="ko-KR" sz="1000" b="0" baseline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    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0" baseline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aseline="0">
                          <a:latin typeface="+mj-ea"/>
                          <a:ea typeface="+mj-ea"/>
                          <a:cs typeface="Nanum Myeongjo" charset="-127"/>
                        </a:rPr>
                        <a:t>미백 주름 기능성 성분</a:t>
                      </a:r>
                      <a:endParaRPr lang="en-US" altLang="ko-KR" sz="100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aseline="0">
                          <a:latin typeface="+mj-ea"/>
                          <a:ea typeface="+mj-ea"/>
                          <a:cs typeface="Nanum Myeongjo" charset="-127"/>
                        </a:rPr>
                        <a:t>아데노신 </a:t>
                      </a:r>
                      <a:r>
                        <a:rPr lang="en-US" altLang="ko-KR" sz="1000" baseline="0">
                          <a:latin typeface="+mj-ea"/>
                          <a:ea typeface="+mj-ea"/>
                          <a:cs typeface="Nanum Myeongjo" charset="-127"/>
                        </a:rPr>
                        <a:t>+</a:t>
                      </a:r>
                      <a:r>
                        <a:rPr lang="ko-KR" altLang="en-US" sz="1000" baseline="0">
                          <a:latin typeface="+mj-ea"/>
                          <a:ea typeface="+mj-ea"/>
                          <a:cs typeface="Nanum Myeongjo" charset="-127"/>
                        </a:rPr>
                        <a:t>  나이아신아마이드 </a:t>
                      </a:r>
                      <a:endParaRPr lang="en-US" altLang="ko-KR" sz="100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j-ea"/>
                          <a:ea typeface="+mj-ea"/>
                          <a:cs typeface="Nanum Myeongjo" charset="-127"/>
                        </a:rPr>
                        <a:t>피부탄력케어 성분 </a:t>
                      </a:r>
                      <a:endParaRPr lang="en-US" altLang="ko-KR" sz="100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j-ea"/>
                          <a:ea typeface="+mj-ea"/>
                          <a:cs typeface="Nanum Myeongjo" charset="-127"/>
                        </a:rPr>
                        <a:t>복합 펩타이드 </a:t>
                      </a:r>
                      <a:r>
                        <a:rPr lang="en-US" altLang="ko-KR" sz="1000" baseline="0">
                          <a:latin typeface="+mj-ea"/>
                          <a:ea typeface="+mj-ea"/>
                          <a:cs typeface="Nanum Myeongjo" charset="-127"/>
                        </a:rPr>
                        <a:t>6</a:t>
                      </a:r>
                      <a:r>
                        <a:rPr lang="ko-KR" altLang="en-US" sz="1000" baseline="0">
                          <a:latin typeface="+mj-ea"/>
                          <a:ea typeface="+mj-ea"/>
                          <a:cs typeface="Nanum Myeongjo" charset="-127"/>
                        </a:rPr>
                        <a:t>종</a:t>
                      </a:r>
                      <a:endParaRPr lang="en-US" altLang="ko-KR" sz="100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80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800" baseline="0"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r>
                        <a:rPr lang="en-US" altLang="ko-KR" sz="800" baseline="0">
                          <a:latin typeface="+mj-ea"/>
                          <a:ea typeface="+mj-ea"/>
                          <a:cs typeface="Nanum Myeongjo" charset="-127"/>
                        </a:rPr>
                        <a:t>(</a:t>
                      </a:r>
                      <a:r>
                        <a:rPr lang="ko-KR" altLang="en-US" sz="800" baseline="0">
                          <a:latin typeface="+mj-ea"/>
                          <a:ea typeface="+mj-ea"/>
                          <a:cs typeface="Nanum Myeongjo" charset="-127"/>
                        </a:rPr>
                        <a:t>아세틸헥사펩타이드</a:t>
                      </a:r>
                      <a:r>
                        <a:rPr lang="en-US" altLang="ko-KR" sz="800" baseline="0">
                          <a:latin typeface="+mj-ea"/>
                          <a:ea typeface="+mj-ea"/>
                          <a:cs typeface="Nanum Myeongjo" charset="-127"/>
                        </a:rPr>
                        <a:t>-8,</a:t>
                      </a:r>
                      <a:r>
                        <a:rPr lang="ko-KR" altLang="en-US" sz="800" baseline="0">
                          <a:latin typeface="+mj-ea"/>
                          <a:ea typeface="+mj-ea"/>
                          <a:cs typeface="Nanum Myeongjo" charset="-127"/>
                        </a:rPr>
                        <a:t> 카퍼트라이펩타이드</a:t>
                      </a:r>
                      <a:r>
                        <a:rPr lang="en-US" altLang="ko-KR" sz="800" baseline="0">
                          <a:latin typeface="+mj-ea"/>
                          <a:ea typeface="+mj-ea"/>
                          <a:cs typeface="Nanum Myeongjo" charset="-127"/>
                        </a:rPr>
                        <a:t>-1,</a:t>
                      </a:r>
                      <a:r>
                        <a:rPr lang="ko-KR" altLang="en-US" sz="800" baseline="0">
                          <a:latin typeface="+mj-ea"/>
                          <a:ea typeface="+mj-ea"/>
                          <a:cs typeface="Nanum Myeongjo" charset="-127"/>
                        </a:rPr>
                        <a:t> 팔미토일펜타펩타이드</a:t>
                      </a:r>
                      <a:r>
                        <a:rPr lang="en-US" altLang="ko-KR" sz="800" baseline="0">
                          <a:latin typeface="+mj-ea"/>
                          <a:ea typeface="+mj-ea"/>
                          <a:cs typeface="Nanum Myeongjo" charset="-127"/>
                        </a:rPr>
                        <a:t>-4,</a:t>
                      </a:r>
                      <a:r>
                        <a:rPr lang="ko-KR" altLang="en-US" sz="800" baseline="0">
                          <a:latin typeface="+mj-ea"/>
                          <a:ea typeface="+mj-ea"/>
                          <a:cs typeface="Nanum Myeongjo" charset="-127"/>
                        </a:rPr>
                        <a:t> 트라이펩타이드</a:t>
                      </a:r>
                      <a:r>
                        <a:rPr lang="en-US" altLang="ko-KR" sz="800" baseline="0">
                          <a:latin typeface="+mj-ea"/>
                          <a:ea typeface="+mj-ea"/>
                          <a:cs typeface="Nanum Myeongjo" charset="-127"/>
                        </a:rPr>
                        <a:t>-1,</a:t>
                      </a:r>
                      <a:r>
                        <a:rPr lang="ko-KR" altLang="en-US" sz="800" baseline="0">
                          <a:latin typeface="+mj-ea"/>
                          <a:ea typeface="+mj-ea"/>
                          <a:cs typeface="Nanum Myeongjo" charset="-127"/>
                        </a:rPr>
                        <a:t> 헥사펩타이드</a:t>
                      </a:r>
                      <a:r>
                        <a:rPr lang="en-US" altLang="ko-KR" sz="800" baseline="0">
                          <a:latin typeface="+mj-ea"/>
                          <a:ea typeface="+mj-ea"/>
                          <a:cs typeface="Nanum Myeongjo" charset="-127"/>
                        </a:rPr>
                        <a:t>-9,</a:t>
                      </a:r>
                      <a:r>
                        <a:rPr lang="ko-KR" altLang="en-US" sz="800" baseline="0">
                          <a:latin typeface="+mj-ea"/>
                          <a:ea typeface="+mj-ea"/>
                          <a:cs typeface="Nanum Myeongjo" charset="-127"/>
                        </a:rPr>
                        <a:t> 노나펩타이드</a:t>
                      </a:r>
                      <a:r>
                        <a:rPr lang="en-US" altLang="ko-KR" sz="800" baseline="0">
                          <a:latin typeface="+mj-ea"/>
                          <a:ea typeface="+mj-ea"/>
                          <a:cs typeface="Nanum Myeongjo" charset="-127"/>
                        </a:rPr>
                        <a:t>-1)</a:t>
                      </a:r>
                      <a:endParaRPr lang="en-US" altLang="ko-KR" sz="800" b="0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800" baseline="0">
                        <a:latin typeface="+mj-ea"/>
                        <a:ea typeface="+mj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baseline="0">
                          <a:latin typeface="+mn-ea"/>
                          <a:ea typeface="+mn-ea"/>
                          <a:cs typeface="Nanum Myeongjo" charset="-127"/>
                        </a:rPr>
                        <a:t>  여기에 환하고 맑은 피부를 위한</a:t>
                      </a:r>
                      <a:endParaRPr lang="en-US" altLang="ko-KR" sz="12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>
                          <a:latin typeface="+mn-ea"/>
                          <a:ea typeface="+mn-ea"/>
                          <a:cs typeface="Nanum Myeongjo" charset="-127"/>
                        </a:rPr>
                        <a:t>  아데노신</a:t>
                      </a:r>
                      <a:r>
                        <a:rPr lang="en-US" altLang="ko-KR" sz="1200" baseline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200" baseline="0">
                          <a:latin typeface="+mn-ea"/>
                          <a:ea typeface="+mn-ea"/>
                          <a:cs typeface="Nanum Myeongjo" charset="-127"/>
                        </a:rPr>
                        <a:t> 나이아신아마이드와 </a:t>
                      </a:r>
                      <a:endParaRPr lang="en-US" altLang="ko-KR" sz="12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>
                          <a:latin typeface="+mn-ea"/>
                          <a:ea typeface="+mn-ea"/>
                          <a:cs typeface="Nanum Myeongjo" charset="-127"/>
                        </a:rPr>
                        <a:t>  피부 탄력을 위한 복합 펩타이드 </a:t>
                      </a:r>
                      <a:r>
                        <a:rPr lang="en-US" altLang="ko-KR" sz="1200" baseline="0">
                          <a:latin typeface="+mn-ea"/>
                          <a:ea typeface="+mn-ea"/>
                          <a:cs typeface="Nanum Myeongjo" charset="-127"/>
                        </a:rPr>
                        <a:t>6</a:t>
                      </a:r>
                      <a:r>
                        <a:rPr lang="ko-KR" altLang="en-US" sz="1200" baseline="0">
                          <a:latin typeface="+mn-ea"/>
                          <a:ea typeface="+mn-ea"/>
                          <a:cs typeface="Nanum Myeongjo" charset="-127"/>
                        </a:rPr>
                        <a:t>종까지</a:t>
                      </a:r>
                      <a:endParaRPr lang="en-US" altLang="ko-KR" sz="12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200" baseline="0"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274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10</a:t>
                      </a: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 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  <a:p>
                      <a:pPr algn="ctr">
                        <a:defRPr/>
                      </a:pP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endParaRPr lang="sk-SK" sz="1100" dirty="0"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성분들 모두 모아져 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  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 </a:t>
                      </a:r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하나의 제형으로 만들어지고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 제형 피부에 닿는 순간 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   삭 스며들면서 피부속으로 줌 인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피부속 무너졌던 피부매트리스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    탄탄하게 건강하게 회복되고 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피부세포속 콜라겐으로 확 오르며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   수분감으로 찰랑찰랑 차오르는 모습 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김영란씨 모델컷으로 혹은 피부 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aseline="0" dirty="0">
                          <a:latin typeface="+mj-ea"/>
                          <a:ea typeface="+mj-ea"/>
                          <a:cs typeface="Nanum Myeongjo" charset="-127"/>
                        </a:rPr>
                        <a:t>주름지고 나이든 피부에 침투</a:t>
                      </a:r>
                      <a:r>
                        <a:rPr lang="en-US" altLang="ko-KR" sz="1000" baseline="0" dirty="0">
                          <a:latin typeface="+mj-ea"/>
                          <a:ea typeface="+mj-ea"/>
                          <a:cs typeface="Nanum Myeongjo" charset="-127"/>
                        </a:rPr>
                        <a:t>!</a:t>
                      </a:r>
                      <a:r>
                        <a:rPr lang="ko-KR" altLang="en-US" sz="1000" baseline="0" dirty="0">
                          <a:latin typeface="+mj-ea"/>
                          <a:ea typeface="+mj-ea"/>
                          <a:cs typeface="Nanum Myeongjo" charset="-127"/>
                        </a:rPr>
                        <a:t>   </a:t>
                      </a:r>
                      <a:endParaRPr lang="en-US" altLang="ko-KR" sz="1000" baseline="0" dirty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j-ea"/>
                          <a:ea typeface="+mj-ea"/>
                          <a:cs typeface="Nanum Myeongjo" charset="-127"/>
                        </a:rPr>
                        <a:t>  </a:t>
                      </a:r>
                      <a:endParaRPr lang="en-US" altLang="ko-KR" sz="1000" baseline="0" dirty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j-ea"/>
                          <a:ea typeface="+mj-ea"/>
                          <a:cs typeface="Nanum Myeongjo" charset="-127"/>
                        </a:rPr>
                        <a:t>  피부 나이를  확 끌어올려주는 </a:t>
                      </a:r>
                      <a:endParaRPr lang="en-US" altLang="ko-KR" sz="1000" baseline="0" dirty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 dirty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j-ea"/>
                          <a:ea typeface="+mj-ea"/>
                          <a:cs typeface="Nanum Myeongjo" charset="-127"/>
                        </a:rPr>
                        <a:t>일명</a:t>
                      </a:r>
                      <a:r>
                        <a:rPr lang="en-US" altLang="ko-KR" sz="1000" baseline="0" dirty="0">
                          <a:latin typeface="+mj-ea"/>
                          <a:ea typeface="+mj-ea"/>
                          <a:cs typeface="Nanum Myeongjo" charset="-127"/>
                        </a:rPr>
                        <a:t>,</a:t>
                      </a:r>
                      <a:r>
                        <a:rPr lang="ko-KR" altLang="en-US" sz="1000" baseline="0" dirty="0">
                          <a:latin typeface="+mj-ea"/>
                          <a:ea typeface="+mj-ea"/>
                          <a:cs typeface="Nanum Myeongjo" charset="-127"/>
                        </a:rPr>
                        <a:t> 동안크림 </a:t>
                      </a:r>
                      <a:endParaRPr lang="en-US" altLang="ko-KR" sz="1000" baseline="0" dirty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 dirty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j-ea"/>
                          <a:ea typeface="+mj-ea"/>
                          <a:cs typeface="Nanum Myeongjo" charset="-127"/>
                        </a:rPr>
                        <a:t>  양귀美 </a:t>
                      </a:r>
                      <a:r>
                        <a:rPr lang="en-US" altLang="ko-KR" sz="1000" baseline="0" dirty="0">
                          <a:latin typeface="+mj-ea"/>
                          <a:ea typeface="+mj-ea"/>
                          <a:cs typeface="Nanum Myeongjo" charset="-127"/>
                        </a:rPr>
                        <a:t>PDRN</a:t>
                      </a:r>
                      <a:r>
                        <a:rPr lang="ko-KR" altLang="en-US" sz="1000" baseline="0" dirty="0">
                          <a:latin typeface="+mj-ea"/>
                          <a:ea typeface="+mj-ea"/>
                          <a:cs typeface="Nanum Myeongjo" charset="-127"/>
                        </a:rPr>
                        <a:t> 재생 크림</a:t>
                      </a:r>
                      <a:endParaRPr lang="en-US" altLang="ko-KR" sz="1000" baseline="0" dirty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 dirty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aseline="0" dirty="0">
                        <a:latin typeface="+mj-ea"/>
                        <a:ea typeface="+mj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주름지고 나이든 피부에 침투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 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피부 나이를  확 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-----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끌어올려주는 동안크림 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양귀美 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재생 크림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3" name="직선 연결선 2"/>
          <p:cNvCxnSpPr/>
          <p:nvPr/>
        </p:nvCxnSpPr>
        <p:spPr>
          <a:xfrm>
            <a:off x="230117" y="440501"/>
            <a:ext cx="35481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143340" y="92397"/>
            <a:ext cx="4991509" cy="5058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2000" dirty="0"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양귀美 </a:t>
            </a:r>
            <a:r>
              <a:rPr lang="en-US" altLang="ko-KR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PDRN 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재생크림 </a:t>
            </a:r>
            <a:r>
              <a:rPr lang="en-US" altLang="ko-KR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PT1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r>
              <a:rPr lang="en-US" altLang="ko-KR" sz="24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endParaRPr lang="en-US" altLang="ko-KR" sz="2400" b="1" dirty="0">
              <a:solidFill>
                <a:schemeClr val="tx1"/>
              </a:solidFill>
              <a:latin typeface="Rix모던고딕 B" pitchFamily="18" charset="-127"/>
              <a:ea typeface="Rix모던고딕 B" pitchFamily="18" charset="-127"/>
              <a:cs typeface="Nanum Myeongjo" charset="-127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3796143" y="92392"/>
            <a:ext cx="8252519" cy="505833"/>
            <a:chOff x="2016206" y="168846"/>
            <a:chExt cx="7011412" cy="323548"/>
          </a:xfrm>
          <a:solidFill>
            <a:schemeClr val="bg1">
              <a:lumMod val="95000"/>
            </a:schemeClr>
          </a:solidFill>
        </p:grpSpPr>
        <p:sp>
          <p:nvSpPr>
            <p:cNvPr id="28" name="직사각형 27"/>
            <p:cNvSpPr/>
            <p:nvPr/>
          </p:nvSpPr>
          <p:spPr>
            <a:xfrm flipH="1" flipV="1">
              <a:off x="2339752" y="168846"/>
              <a:ext cx="6687866" cy="32354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  <p:sp>
          <p:nvSpPr>
            <p:cNvPr id="29" name="직각 삼각형 22"/>
            <p:cNvSpPr/>
            <p:nvPr/>
          </p:nvSpPr>
          <p:spPr>
            <a:xfrm flipH="1" flipV="1">
              <a:off x="2016206" y="168848"/>
              <a:ext cx="323546" cy="32354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61323165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직사각형 23"/>
          <p:cNvSpPr/>
          <p:nvPr/>
        </p:nvSpPr>
        <p:spPr>
          <a:xfrm>
            <a:off x="1708616" y="246478"/>
            <a:ext cx="37768" cy="3404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graphicFrame>
        <p:nvGraphicFramePr>
          <p:cNvPr id="26" name="표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307408"/>
              </p:ext>
            </p:extLst>
          </p:nvPr>
        </p:nvGraphicFramePr>
        <p:xfrm>
          <a:off x="143340" y="679309"/>
          <a:ext cx="11616860" cy="6017450"/>
        </p:xfrm>
        <a:graphic>
          <a:graphicData uri="http://schemas.openxmlformats.org/drawingml/2006/table">
            <a:tbl>
              <a:tblPr/>
              <a:tblGrid>
                <a:gridCol w="503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25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17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1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6502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altLang="ko-KR" sz="1100" b="1" dirty="0">
                          <a:latin typeface="Rix고딕 B"/>
                          <a:ea typeface="Rix고딕 B"/>
                        </a:rPr>
                        <a:t>CUT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defRPr/>
                      </a:pPr>
                      <a:endParaRPr lang="sk-SK" sz="1000"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72866" rtl="0" eaLnBrk="1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endParaRPr lang="en-US" altLang="ko-KR" sz="900" b="0">
                        <a:solidFill>
                          <a:schemeClr val="tx1"/>
                        </a:solidFill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R>
                    <a:lnT w="1778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자막  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나레이션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96598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sk-SK" sz="1100">
                          <a:effectLst/>
                          <a:latin typeface="Rix모던고딕 B"/>
                          <a:ea typeface="Rix모던고딕 B"/>
                        </a:rPr>
                        <a:t> </a:t>
                      </a: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제품구성 브릿지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제품구성샷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/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프로모션강조 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자막 쾅쾅 가독성있는 자막효과 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고가의 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성분이 한 통에 가득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양귀美 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재생크림 하나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주름진 눈가를 위한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양귀美 아이크림 하나 더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고가의 </a:t>
                      </a:r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PDRN </a:t>
                      </a: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성분을 가득담은</a:t>
                      </a:r>
                      <a:endParaRPr lang="en-US" altLang="ko-KR" sz="12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양귀美 </a:t>
                      </a:r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재생크림 하나</a:t>
                      </a:r>
                      <a:endParaRPr lang="en-US" altLang="ko-KR" sz="12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여기에 주름진 눈가를 위한 양귀비 아이크림 하나 더</a:t>
                      </a:r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2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835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sk-SK" sz="1100">
                          <a:effectLst/>
                          <a:latin typeface="Rix모던고딕 B"/>
                          <a:ea typeface="Rix모던고딕 B"/>
                        </a:rPr>
                        <a:t> </a:t>
                      </a: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제품구성 브릿지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제품구성샷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/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프로모션강조 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자막 쾅쾅 가독성있는 자막효과 </a:t>
                      </a:r>
                      <a:endParaRPr lang="en-US" altLang="ko-KR" sz="1000" b="0" baseline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 글씨 점점 커지면서 임팩있게 강조 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 여기서 끝이 아닙니다</a:t>
                      </a:r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</a:p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 지금 전화주신 모든 분들께 드리는 </a:t>
                      </a:r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무료찬스</a:t>
                      </a:r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 직접 써보고 결정하시라고</a:t>
                      </a:r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 양귀美 </a:t>
                      </a:r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재생크림 </a:t>
                      </a:r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10g</a:t>
                      </a:r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을 </a:t>
                      </a:r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무료로</a:t>
                      </a:r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무료로</a:t>
                      </a:r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r>
                        <a:rPr lang="ko-KR" altLang="en-US" sz="1100" baseline="0" dirty="0">
                          <a:latin typeface="+mn-ea"/>
                          <a:ea typeface="+mn-ea"/>
                          <a:cs typeface="Nanum Myeongjo" charset="-127"/>
                        </a:rPr>
                        <a:t>드립니다</a:t>
                      </a:r>
                      <a:r>
                        <a:rPr lang="en-US" altLang="ko-KR" sz="1100" baseline="0" dirty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1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1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여기서 끝이 아닙니다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</a:p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지금 전화주신 모든 분들께 드리는 무료찬스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직접 써보고 결정하시라고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양귀美 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재생크림 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10g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을 무료로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무료로 드립니다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274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13</a:t>
                      </a:r>
                    </a:p>
                    <a:p>
                      <a:pPr algn="ctr">
                        <a:defRPr/>
                      </a:pP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endParaRPr lang="sk-SK" sz="1100" dirty="0"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제품구성브릿지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제품구성샷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/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프로모션 강조 </a:t>
                      </a:r>
                      <a:endParaRPr lang="en-US" altLang="ko-KR" sz="1000" b="0" baseline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자막 쾅쾅 가독성있는 자막효과 </a:t>
                      </a:r>
                      <a:endParaRPr lang="en-US" altLang="ko-KR" sz="1000" b="0" baseline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주문전화고지 자막 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단 </a:t>
                      </a:r>
                      <a:r>
                        <a:rPr lang="en-US" altLang="ko-KR" sz="1000" baseline="0">
                          <a:latin typeface="+mn-ea"/>
                          <a:ea typeface="+mn-ea"/>
                          <a:cs typeface="Nanum Myeongjo" charset="-127"/>
                        </a:rPr>
                        <a:t>1</a:t>
                      </a:r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원도 내지마세요</a:t>
                      </a:r>
                      <a:r>
                        <a:rPr lang="en-US" altLang="ko-KR" sz="1000" baseline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</a:p>
                    <a:p>
                      <a:pPr algn="ctr"/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고가의 </a:t>
                      </a:r>
                      <a:r>
                        <a:rPr lang="en-US" altLang="ko-KR" sz="1000" baseline="0">
                          <a:latin typeface="+mn-ea"/>
                          <a:ea typeface="+mn-ea"/>
                          <a:cs typeface="Nanum Myeongjo" charset="-127"/>
                        </a:rPr>
                        <a:t>PDRN </a:t>
                      </a:r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성분이 함유된 재생크림을</a:t>
                      </a:r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무료로 써볼 수 있는 절호의 기회</a:t>
                      </a:r>
                      <a:r>
                        <a:rPr lang="en-US" altLang="ko-KR" sz="1000" baseline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지금 바로 전화만 주세요</a:t>
                      </a:r>
                      <a:r>
                        <a:rPr lang="en-US" altLang="ko-KR" sz="1000" baseline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000" baseline="0">
                          <a:latin typeface="+mn-ea"/>
                          <a:ea typeface="+mn-ea"/>
                          <a:cs typeface="Nanum Myeongjo" charset="-127"/>
                        </a:rPr>
                        <a:t>   </a:t>
                      </a:r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endParaRPr lang="en-US" altLang="ko-KR" sz="10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  </a:t>
                      </a:r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000-000-000</a:t>
                      </a:r>
                    </a:p>
                    <a:p>
                      <a:pPr algn="ctr" latinLnBrk="1"/>
                      <a:endParaRPr lang="en-US" altLang="ko-KR" sz="10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(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주문전화고지 자막</a:t>
                      </a:r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)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 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단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1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원도 </a:t>
                      </a:r>
                      <a:r>
                        <a:rPr lang="ko-KR" altLang="en-US" sz="1200" baseline="0" dirty="0" err="1">
                          <a:latin typeface="+mn-ea"/>
                          <a:ea typeface="+mn-ea"/>
                          <a:cs typeface="Nanum Myeongjo" charset="-127"/>
                        </a:rPr>
                        <a:t>내지마세요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</a:p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고가의 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PDRN 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성분이 함유된 재생크림을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무료로 써볼 수 있는 절호의 기회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지금 바로 전화만 주세요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 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3" name="직선 연결선 2"/>
          <p:cNvCxnSpPr/>
          <p:nvPr/>
        </p:nvCxnSpPr>
        <p:spPr>
          <a:xfrm>
            <a:off x="230117" y="440501"/>
            <a:ext cx="35481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143340" y="92397"/>
            <a:ext cx="4991509" cy="5058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2000" dirty="0"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양귀美 </a:t>
            </a:r>
            <a:r>
              <a:rPr lang="en-US" altLang="ko-KR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PDRN 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재생크림 </a:t>
            </a:r>
            <a:r>
              <a:rPr lang="en-US" altLang="ko-KR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PT1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r>
              <a:rPr lang="en-US" altLang="ko-KR" sz="24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endParaRPr lang="en-US" altLang="ko-KR" sz="2400" b="1" dirty="0">
              <a:solidFill>
                <a:schemeClr val="tx1"/>
              </a:solidFill>
              <a:latin typeface="Rix모던고딕 B" pitchFamily="18" charset="-127"/>
              <a:ea typeface="Rix모던고딕 B" pitchFamily="18" charset="-127"/>
              <a:cs typeface="Nanum Myeongjo" charset="-127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3796143" y="92392"/>
            <a:ext cx="8252519" cy="505833"/>
            <a:chOff x="2016206" y="168846"/>
            <a:chExt cx="7011412" cy="323548"/>
          </a:xfrm>
          <a:solidFill>
            <a:schemeClr val="bg1">
              <a:lumMod val="95000"/>
            </a:schemeClr>
          </a:solidFill>
        </p:grpSpPr>
        <p:sp>
          <p:nvSpPr>
            <p:cNvPr id="28" name="직사각형 27"/>
            <p:cNvSpPr/>
            <p:nvPr/>
          </p:nvSpPr>
          <p:spPr>
            <a:xfrm flipH="1" flipV="1">
              <a:off x="2339752" y="168846"/>
              <a:ext cx="6687866" cy="32354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  <p:sp>
          <p:nvSpPr>
            <p:cNvPr id="29" name="직각 삼각형 22"/>
            <p:cNvSpPr/>
            <p:nvPr/>
          </p:nvSpPr>
          <p:spPr>
            <a:xfrm flipH="1" flipV="1">
              <a:off x="2016206" y="168848"/>
              <a:ext cx="323546" cy="32354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41346702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직사각형 23"/>
          <p:cNvSpPr/>
          <p:nvPr/>
        </p:nvSpPr>
        <p:spPr>
          <a:xfrm>
            <a:off x="1708616" y="246478"/>
            <a:ext cx="37768" cy="3404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graphicFrame>
        <p:nvGraphicFramePr>
          <p:cNvPr id="26" name="표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184367"/>
              </p:ext>
            </p:extLst>
          </p:nvPr>
        </p:nvGraphicFramePr>
        <p:xfrm>
          <a:off x="143340" y="679308"/>
          <a:ext cx="11616860" cy="5838130"/>
        </p:xfrm>
        <a:graphic>
          <a:graphicData uri="http://schemas.openxmlformats.org/drawingml/2006/table">
            <a:tbl>
              <a:tblPr/>
              <a:tblGrid>
                <a:gridCol w="503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25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17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1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3063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altLang="ko-KR" sz="1100" b="1" dirty="0">
                          <a:latin typeface="Rix고딕 B"/>
                          <a:ea typeface="Rix고딕 B"/>
                        </a:rPr>
                        <a:t>CUT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defRPr/>
                      </a:pPr>
                      <a:endParaRPr lang="sk-SK" sz="1000"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72866" rtl="0" eaLnBrk="1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endParaRPr lang="en-US" altLang="ko-KR" sz="900" b="0">
                        <a:solidFill>
                          <a:schemeClr val="tx1"/>
                        </a:solidFill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R>
                    <a:lnT w="1778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자막  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나레이션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091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sk-SK" sz="1100">
                          <a:effectLst/>
                          <a:latin typeface="Rix모던고딕 B"/>
                          <a:ea typeface="Rix모던고딕 B"/>
                        </a:rPr>
                        <a:t> </a:t>
                      </a: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김영란님 인터뷰</a:t>
                      </a:r>
                      <a:endParaRPr lang="en-US" altLang="ko-KR" sz="1000" b="0" baseline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김영란님 무료체험분 들고 있는</a:t>
                      </a:r>
                      <a:endParaRPr lang="en-US" altLang="ko-KR" sz="1000" b="0" baseline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    사용하는모습</a:t>
                      </a:r>
                      <a:endParaRPr lang="en-US" altLang="ko-KR" sz="1000" b="0" baseline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직접 써보고 결정하세요 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endParaRPr lang="en-US" altLang="ko-KR" sz="11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endParaRPr lang="ko-KR" altLang="ko-KR" sz="11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b="1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김영란님</a:t>
                      </a:r>
                      <a:r>
                        <a:rPr lang="en-US" altLang="ko-KR" sz="1200" b="1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&gt;</a:t>
                      </a:r>
                      <a:r>
                        <a:rPr lang="ko-KR" altLang="en-US" sz="1200" baseline="0">
                          <a:latin typeface="+mn-ea"/>
                          <a:ea typeface="+mn-ea"/>
                          <a:cs typeface="Nanum Myeongjo" charset="-127"/>
                        </a:rPr>
                        <a:t> 피부가 좋아질 수만 있다면 뭘 망설이세요</a:t>
                      </a:r>
                      <a:r>
                        <a:rPr lang="en-US" altLang="ko-KR" sz="1200" baseline="0"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  <a:r>
                        <a:rPr lang="ko-KR" altLang="en-US" sz="1200" baseline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>
                          <a:latin typeface="+mn-ea"/>
                          <a:ea typeface="+mn-ea"/>
                          <a:cs typeface="Nanum Myeongjo" charset="-127"/>
                        </a:rPr>
                        <a:t>              무료체험분분부터 직접 써보시고 결정하세요</a:t>
                      </a:r>
                      <a:r>
                        <a:rPr lang="en-US" altLang="ko-KR" sz="1200" baseline="0">
                          <a:latin typeface="+mn-ea"/>
                          <a:ea typeface="+mn-ea"/>
                          <a:cs typeface="Nanum Myeongjo" charset="-127"/>
                        </a:rPr>
                        <a:t>.!</a:t>
                      </a:r>
                      <a:r>
                        <a:rPr lang="ko-KR" altLang="en-US" sz="1200" baseline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aseline="0"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127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sk-SK" sz="1100">
                          <a:effectLst/>
                          <a:latin typeface="Rix모던고딕 B"/>
                          <a:ea typeface="Rix모던고딕 B"/>
                        </a:rPr>
                        <a:t> </a:t>
                      </a: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김영란님 이미지연출컷 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같이 삽시다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-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프로그램 로고 차용</a:t>
                      </a:r>
                      <a:endParaRPr lang="en-US" altLang="ko-KR" sz="1000" b="0" baseline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    같이 씁시다 강조자막 </a:t>
                      </a:r>
                      <a:endParaRPr lang="en-US" altLang="ko-KR" sz="1000" b="0" baseline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제품에</a:t>
                      </a:r>
                      <a:r>
                        <a:rPr lang="ko-KR" altLang="en-US" sz="11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자신있습니다</a:t>
                      </a: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</a:p>
                    <a:p>
                      <a:pPr algn="ctr" latinLnBrk="1"/>
                      <a:endParaRPr lang="en-US" altLang="ko-KR" sz="11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ko-KR" altLang="en-US" sz="11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무료체험분을 </a:t>
                      </a: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10g</a:t>
                      </a:r>
                      <a:r>
                        <a:rPr lang="ko-KR" altLang="en-US" sz="11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이나 </a:t>
                      </a:r>
                      <a:endParaRPr lang="en-US" altLang="ko-KR" sz="11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endParaRPr lang="en-US" altLang="ko-KR" sz="11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ko-KR" altLang="en-US" sz="11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같이 씁시다</a:t>
                      </a:r>
                      <a:endParaRPr lang="en-US" altLang="ko-KR" sz="11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endParaRPr lang="en-US" altLang="ko-KR" sz="11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ko-KR" altLang="en-US" sz="11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같이 예뻐지자구요</a:t>
                      </a:r>
                      <a:r>
                        <a:rPr lang="en-US" altLang="ko-KR" sz="11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1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ko-KR" altLang="ko-KR" sz="11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b="1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김영란</a:t>
                      </a:r>
                      <a:r>
                        <a:rPr lang="en-US" altLang="ko-KR" sz="1200" b="1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&gt;</a:t>
                      </a:r>
                      <a:r>
                        <a:rPr lang="ko-KR" altLang="en-US" sz="1200" baseline="0">
                          <a:latin typeface="+mn-ea"/>
                          <a:ea typeface="+mn-ea"/>
                          <a:cs typeface="Nanum Myeongjo" charset="-127"/>
                        </a:rPr>
                        <a:t> 제품에 얼마나 자신있으면 이렇게 무료체험분을</a:t>
                      </a:r>
                      <a:endParaRPr lang="en-US" altLang="ko-KR" sz="12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>
                          <a:latin typeface="+mn-ea"/>
                          <a:ea typeface="+mn-ea"/>
                          <a:cs typeface="Nanum Myeongjo" charset="-127"/>
                        </a:rPr>
                        <a:t>            </a:t>
                      </a:r>
                      <a:r>
                        <a:rPr lang="en-US" altLang="ko-KR" sz="1200" baseline="0">
                          <a:latin typeface="+mn-ea"/>
                          <a:ea typeface="+mn-ea"/>
                          <a:cs typeface="Nanum Myeongjo" charset="-127"/>
                        </a:rPr>
                        <a:t>10g</a:t>
                      </a:r>
                      <a:r>
                        <a:rPr lang="ko-KR" altLang="en-US" sz="1200" baseline="0">
                          <a:latin typeface="+mn-ea"/>
                          <a:ea typeface="+mn-ea"/>
                          <a:cs typeface="Nanum Myeongjo" charset="-127"/>
                        </a:rPr>
                        <a:t>이나 드리겠어요</a:t>
                      </a:r>
                      <a:r>
                        <a:rPr lang="en-US" altLang="ko-KR" sz="1200" baseline="0"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</a:p>
                    <a:p>
                      <a:r>
                        <a:rPr lang="ko-KR" altLang="en-US" sz="1200" baseline="0">
                          <a:latin typeface="+mn-ea"/>
                          <a:ea typeface="+mn-ea"/>
                          <a:cs typeface="Nanum Myeongjo" charset="-127"/>
                        </a:rPr>
                        <a:t>            우리 같이 씁시다</a:t>
                      </a:r>
                      <a:r>
                        <a:rPr lang="en-US" altLang="ko-KR" sz="1200" baseline="0"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  <a:r>
                        <a:rPr lang="ko-KR" altLang="en-US" sz="1200" baseline="0">
                          <a:latin typeface="+mn-ea"/>
                          <a:ea typeface="+mn-ea"/>
                          <a:cs typeface="Nanum Myeongjo" charset="-127"/>
                        </a:rPr>
                        <a:t> 우리 같이 예뻐지자구요</a:t>
                      </a:r>
                      <a:endParaRPr lang="en-US" altLang="ko-KR" sz="1200" baseline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endParaRPr lang="en-US" altLang="ko-KR" sz="1200" baseline="0"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286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16</a:t>
                      </a:r>
                    </a:p>
                    <a:p>
                      <a:pPr algn="ctr">
                        <a:defRPr/>
                      </a:pP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endParaRPr lang="sk-SK" sz="1100" dirty="0"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컴퍼트 크림 콜강조 자막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전화번호 고지 자막 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김영란과 함께 예뻐지는 번호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지금 바로 전화주세요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</a:p>
                    <a:p>
                      <a:pPr algn="ctr" latinLnBrk="1"/>
                      <a:endParaRPr lang="en-US" altLang="ko-KR" sz="11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endParaRPr lang="en-US" altLang="ko-KR" sz="11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 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000-000-000</a:t>
                      </a:r>
                    </a:p>
                    <a:p>
                      <a:pPr algn="ctr" latinLnBrk="1"/>
                      <a:endParaRPr lang="en-US" altLang="ko-KR" sz="11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(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주문전화고지 자막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)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 </a:t>
                      </a:r>
                      <a:endParaRPr lang="en-US" altLang="ko-KR" sz="11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endParaRPr lang="en-US" altLang="ko-KR" sz="11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b="1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Nanum Myeongjo" charset="-127"/>
                        </a:rPr>
                        <a:t>김영란님</a:t>
                      </a:r>
                      <a:r>
                        <a:rPr lang="ko-KR" altLang="en-US" sz="1200" baseline="0">
                          <a:latin typeface="+mn-ea"/>
                          <a:ea typeface="+mn-ea"/>
                          <a:cs typeface="Nanum Myeongjo" charset="-127"/>
                        </a:rPr>
                        <a:t> 저</a:t>
                      </a:r>
                      <a:r>
                        <a:rPr lang="en-US" altLang="ko-KR" sz="1200" baseline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200" baseline="0">
                          <a:latin typeface="+mn-ea"/>
                          <a:ea typeface="+mn-ea"/>
                          <a:cs typeface="Nanum Myeongjo" charset="-127"/>
                        </a:rPr>
                        <a:t> 김영란과 함께 예뻐지는 번호</a:t>
                      </a:r>
                      <a:r>
                        <a:rPr lang="en-US" altLang="ko-KR" sz="1200" baseline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</a:p>
                    <a:p>
                      <a:r>
                        <a:rPr lang="en-US" altLang="ko-KR" sz="1200" baseline="0">
                          <a:latin typeface="+mn-ea"/>
                          <a:ea typeface="+mn-ea"/>
                          <a:cs typeface="Nanum Myeongjo" charset="-127"/>
                        </a:rPr>
                        <a:t>             </a:t>
                      </a:r>
                      <a:r>
                        <a:rPr lang="ko-KR" altLang="en-US" sz="1200" baseline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r>
                        <a:rPr lang="en-US" altLang="ko-KR" sz="1200" baseline="0">
                          <a:latin typeface="+mn-ea"/>
                          <a:ea typeface="+mn-ea"/>
                          <a:cs typeface="Nanum Myeongjo" charset="-127"/>
                        </a:rPr>
                        <a:t> 000-000-0000</a:t>
                      </a:r>
                      <a:r>
                        <a:rPr lang="ko-KR" altLang="en-US" sz="1200" baseline="0">
                          <a:latin typeface="+mn-ea"/>
                          <a:ea typeface="+mn-ea"/>
                          <a:cs typeface="Nanum Myeongjo" charset="-127"/>
                        </a:rPr>
                        <a:t> 으로 지금 바로 전화주세요</a:t>
                      </a:r>
                      <a:r>
                        <a:rPr lang="en-US" altLang="ko-KR" sz="1200" baseline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200" baseline="0"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200" baseline="0"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3" name="직선 연결선 2"/>
          <p:cNvCxnSpPr/>
          <p:nvPr/>
        </p:nvCxnSpPr>
        <p:spPr>
          <a:xfrm>
            <a:off x="230117" y="440501"/>
            <a:ext cx="35481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143340" y="92397"/>
            <a:ext cx="4991509" cy="5058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2000" dirty="0"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양귀美 </a:t>
            </a:r>
            <a:r>
              <a:rPr lang="en-US" altLang="ko-KR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PDRN 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재생크림 </a:t>
            </a:r>
            <a:r>
              <a:rPr lang="en-US" altLang="ko-KR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PT1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r>
              <a:rPr lang="en-US" altLang="ko-KR" sz="24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endParaRPr lang="en-US" altLang="ko-KR" sz="2400" b="1" dirty="0">
              <a:solidFill>
                <a:schemeClr val="tx1"/>
              </a:solidFill>
              <a:latin typeface="Rix모던고딕 B" pitchFamily="18" charset="-127"/>
              <a:ea typeface="Rix모던고딕 B" pitchFamily="18" charset="-127"/>
              <a:cs typeface="Nanum Myeongjo" charset="-127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3796143" y="92392"/>
            <a:ext cx="8252519" cy="505833"/>
            <a:chOff x="2016206" y="168846"/>
            <a:chExt cx="7011412" cy="323548"/>
          </a:xfrm>
          <a:solidFill>
            <a:schemeClr val="bg1">
              <a:lumMod val="95000"/>
            </a:schemeClr>
          </a:solidFill>
        </p:grpSpPr>
        <p:sp>
          <p:nvSpPr>
            <p:cNvPr id="28" name="직사각형 27"/>
            <p:cNvSpPr/>
            <p:nvPr/>
          </p:nvSpPr>
          <p:spPr>
            <a:xfrm flipH="1" flipV="1">
              <a:off x="2339752" y="168846"/>
              <a:ext cx="6687866" cy="32354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  <p:sp>
          <p:nvSpPr>
            <p:cNvPr id="29" name="직각 삼각형 22"/>
            <p:cNvSpPr/>
            <p:nvPr/>
          </p:nvSpPr>
          <p:spPr>
            <a:xfrm flipH="1" flipV="1">
              <a:off x="2016206" y="168848"/>
              <a:ext cx="323546" cy="32354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3305835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직사각형 23"/>
          <p:cNvSpPr/>
          <p:nvPr/>
        </p:nvSpPr>
        <p:spPr>
          <a:xfrm>
            <a:off x="1708616" y="246478"/>
            <a:ext cx="37768" cy="3404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graphicFrame>
        <p:nvGraphicFramePr>
          <p:cNvPr id="26" name="표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973007"/>
              </p:ext>
            </p:extLst>
          </p:nvPr>
        </p:nvGraphicFramePr>
        <p:xfrm>
          <a:off x="143340" y="679308"/>
          <a:ext cx="11616860" cy="5886591"/>
        </p:xfrm>
        <a:graphic>
          <a:graphicData uri="http://schemas.openxmlformats.org/drawingml/2006/table">
            <a:tbl>
              <a:tblPr/>
              <a:tblGrid>
                <a:gridCol w="503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25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17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1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6658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altLang="ko-KR" sz="1100" b="1" dirty="0">
                          <a:latin typeface="Rix고딕 B"/>
                          <a:ea typeface="Rix고딕 B"/>
                        </a:rPr>
                        <a:t>CUT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defRPr/>
                      </a:pPr>
                      <a:endParaRPr lang="sk-SK" sz="1000"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72866" rtl="0" eaLnBrk="1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endParaRPr lang="en-US" altLang="ko-KR" sz="900" b="0">
                        <a:solidFill>
                          <a:schemeClr val="tx1"/>
                        </a:solidFill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R>
                    <a:lnT w="1778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자막  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나레이션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5038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sk-SK" sz="1100">
                          <a:effectLst/>
                          <a:latin typeface="Rix모던고딕 B"/>
                          <a:ea typeface="Rix모던고딕 B"/>
                        </a:rPr>
                        <a:t> </a:t>
                      </a: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강조자막</a:t>
                      </a:r>
                      <a:endParaRPr lang="en-US" altLang="ko-KR" sz="1000" b="0" baseline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깊은 바다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//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신비로운 연어 이미지</a:t>
                      </a:r>
                      <a:endParaRPr lang="en-US" altLang="ko-KR" sz="1000" b="0" baseline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지금까지 이런 크림은 없다</a:t>
                      </a:r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!</a:t>
                      </a:r>
                    </a:p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노화의 비밀을 밝혀줄 꿈의 소재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0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aseline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Nanum Myeongjo" charset="-127"/>
                        </a:rPr>
                        <a:t>  </a:t>
                      </a:r>
                      <a:r>
                        <a:rPr lang="ko-KR" altLang="en-US" sz="1200" b="1" strike="noStrike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성우 나레이션 </a:t>
                      </a:r>
                      <a:r>
                        <a:rPr lang="en-US" altLang="ko-KR" sz="1200" b="1" strike="noStrike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&gt;</a:t>
                      </a:r>
                    </a:p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strike="noStrike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algn="l" latinLnBrk="1"/>
                      <a:r>
                        <a:rPr lang="ko-KR" altLang="en-US" sz="1200" baseline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Nanum Myeongjo" charset="-127"/>
                        </a:rPr>
                        <a:t>  지금까지 이런 크림은 없었습니다</a:t>
                      </a:r>
                      <a:r>
                        <a:rPr lang="en-US" altLang="ko-KR" sz="1200" baseline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Nanum Myeongjo" charset="-127"/>
                        </a:rPr>
                        <a:t>!</a:t>
                      </a:r>
                      <a:r>
                        <a:rPr lang="ko-KR" altLang="en-US" sz="1200" baseline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endParaRPr lang="en-US" altLang="ko-KR" sz="1200" baseline="0">
                        <a:solidFill>
                          <a:schemeClr val="tx1"/>
                        </a:solidFill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l" latinLnBrk="1"/>
                      <a:endParaRPr lang="en-US" altLang="ko-KR" sz="1200" b="0" kern="1200" baseline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l" latinLnBrk="1"/>
                      <a:r>
                        <a:rPr lang="ko-KR" altLang="en-US" sz="1200" b="0" kern="1200" baseline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 노화의 비밀을 밝혀줄 꿈의 소재 </a:t>
                      </a:r>
                      <a:endParaRPr lang="en-US" altLang="ko-KR" sz="1200" b="0" kern="1200" baseline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l" latinLnBrk="1"/>
                      <a:r>
                        <a:rPr lang="ko-KR" altLang="en-US" sz="1200" b="0" kern="1200" baseline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 </a:t>
                      </a:r>
                      <a:endParaRPr lang="en-US" altLang="ko-KR" sz="1200" b="0" kern="12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656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sk-SK" sz="1100">
                          <a:effectLst/>
                          <a:latin typeface="Rix모던고딕 B"/>
                          <a:ea typeface="Rix모던고딕 B"/>
                        </a:rPr>
                        <a:t> </a:t>
                      </a: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다양한 피부고민 스틸 이미지컷</a:t>
                      </a:r>
                      <a:endParaRPr lang="en-US" altLang="ko-KR" sz="1000" b="0" baseline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기미 주름 아웃 자막 </a:t>
                      </a:r>
                      <a:endParaRPr lang="en-US" altLang="ko-KR" sz="1000" b="0" baseline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김영란님 바르는 이미지 영상컷 </a:t>
                      </a:r>
                      <a:endParaRPr lang="en-US" altLang="ko-KR" sz="1000" b="0" baseline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Nanum Myeongjo" charset="-127"/>
                        </a:rPr>
                        <a:t>유럽에서 먼저 사랑받은</a:t>
                      </a:r>
                      <a:endParaRPr lang="en-US" altLang="ko-KR" sz="1000" baseline="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Nanum Myeongjo" charset="-127"/>
                        </a:rPr>
                        <a:t>화제의 성분</a:t>
                      </a:r>
                      <a:endParaRPr lang="en-US" altLang="ko-KR" sz="1000" baseline="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Nanum Myeongjo" charset="-127"/>
                        </a:rPr>
                        <a:t>수많은 논문으로도 검증</a:t>
                      </a:r>
                      <a:r>
                        <a:rPr lang="en-US" altLang="ko-KR" sz="10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Nanum Myeongjo" charset="-127"/>
                        </a:rPr>
                        <a:t>!</a:t>
                      </a:r>
                    </a:p>
                    <a:p>
                      <a:pPr algn="ctr"/>
                      <a:endParaRPr lang="en-US" altLang="ko-KR" sz="1000" baseline="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/>
                      <a:r>
                        <a:rPr lang="en-US" altLang="ko-KR" sz="10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Nanum Myeongjo" charset="-127"/>
                        </a:rPr>
                        <a:t>PDRN </a:t>
                      </a:r>
                      <a:r>
                        <a:rPr lang="ko-KR" altLang="en-US" sz="10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Nanum Myeongjo" charset="-127"/>
                        </a:rPr>
                        <a:t>속 놀라운 </a:t>
                      </a:r>
                      <a:r>
                        <a:rPr lang="ko-KR" altLang="en-US" sz="1000" baseline="0" dirty="0" err="1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Nanum Myeongjo" charset="-127"/>
                        </a:rPr>
                        <a:t>피부자생력</a:t>
                      </a:r>
                      <a:r>
                        <a:rPr lang="en-US" altLang="ko-KR" sz="10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Nanum Myeongjo" charset="-127"/>
                        </a:rPr>
                        <a:t>!</a:t>
                      </a:r>
                      <a:r>
                        <a:rPr lang="ko-KR" altLang="en-US" sz="10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endParaRPr lang="en-US" altLang="ko-KR" sz="1000" baseline="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Nanum Myeongjo" charset="-127"/>
                        </a:rPr>
                        <a:t>  화장품의 본고장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Nanum Myeongjo" charset="-127"/>
                        </a:rPr>
                        <a:t>,</a:t>
                      </a:r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Nanum Myeongjo" charset="-127"/>
                        </a:rPr>
                        <a:t> 유럽에서 먼저 사랑받으며 </a:t>
                      </a:r>
                      <a:endParaRPr lang="en-US" altLang="ko-KR" sz="1200" baseline="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Nanum Myeongjo" charset="-127"/>
                        </a:rPr>
                        <a:t>  </a:t>
                      </a:r>
                      <a:endParaRPr lang="en-US" altLang="ko-KR" sz="1200" baseline="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Nanum Myeongjo" charset="-127"/>
                        </a:rPr>
                        <a:t>  수 많은 논문으로도 검증된</a:t>
                      </a:r>
                      <a:endParaRPr lang="en-US" altLang="ko-KR" sz="1200" baseline="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endParaRPr lang="en-US" altLang="ko-KR" sz="1200" baseline="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Nanum Myeongjo" charset="-127"/>
                        </a:rPr>
                        <a:t>   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Nanum Myeongjo" charset="-127"/>
                        </a:rPr>
                        <a:t>PDRN</a:t>
                      </a:r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Nanum Myeongjo" charset="-127"/>
                        </a:rPr>
                        <a:t> 속 놀라운 </a:t>
                      </a:r>
                      <a:r>
                        <a:rPr lang="ko-KR" altLang="en-US" sz="1200" baseline="0" dirty="0" err="1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Nanum Myeongjo" charset="-127"/>
                        </a:rPr>
                        <a:t>피부자생력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Nanum Myeongjo" charset="-127"/>
                        </a:rPr>
                        <a:t>!</a:t>
                      </a:r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endParaRPr lang="en-US" altLang="ko-KR" sz="1200" baseline="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endParaRPr lang="en-US" altLang="ko-KR" sz="1200" baseline="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833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3</a:t>
                      </a:r>
                    </a:p>
                    <a:p>
                      <a:pPr algn="ctr">
                        <a:defRPr/>
                      </a:pP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endParaRPr lang="sk-SK" sz="1100" dirty="0"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깊은 심해 속 연어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 연어 이미지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/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 귀하게 추출되는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    이미지 소스컷 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Apple SD Gothic Neo" charset="-127"/>
                        </a:rPr>
                        <a:t> 제품 뷰티컷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Apple SD Gothic Neo" charset="-127"/>
                      </a:endParaRPr>
                    </a:p>
                    <a:p>
                      <a:pPr algn="l"/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연어의 정소에서  극소량만이 추출</a:t>
                      </a:r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가공 </a:t>
                      </a:r>
                      <a:endParaRPr lang="en-US" altLang="ko-KR" sz="10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 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진귀한 </a:t>
                      </a:r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DNA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추출물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PDRN 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함유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화제의 재생크림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양귀美 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재생크림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endParaRPr lang="ko-KR" altLang="ko-KR" sz="1000" b="0" kern="1200" dirty="0">
                        <a:solidFill>
                          <a:schemeClr val="tx1"/>
                        </a:solidFill>
                        <a:effectLst/>
                        <a:latin typeface="Nanum Myeongjo" charset="-127"/>
                        <a:ea typeface="Nanum Myeongjo" charset="-127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aseline="0" dirty="0">
                          <a:latin typeface="Nanum Myeongjo" charset="-127"/>
                          <a:ea typeface="Nanum Myeongjo" charset="-127"/>
                          <a:cs typeface="Nanum Myeongjo" charset="-127"/>
                        </a:rPr>
                        <a:t>  </a:t>
                      </a:r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연어의 정소에서  극소량만이 추출 가공되는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진귀한 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DNA</a:t>
                      </a: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추출물</a:t>
                      </a:r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PDRN </a:t>
                      </a: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성분이 함유된</a:t>
                      </a:r>
                      <a:endParaRPr lang="en-US" altLang="ko-KR" sz="12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재생크림</a:t>
                      </a:r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양귀美 </a:t>
                      </a:r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재생크림 </a:t>
                      </a:r>
                      <a:endParaRPr lang="en-US" altLang="ko-KR" sz="12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3" name="직선 연결선 2"/>
          <p:cNvCxnSpPr/>
          <p:nvPr/>
        </p:nvCxnSpPr>
        <p:spPr>
          <a:xfrm>
            <a:off x="230117" y="440501"/>
            <a:ext cx="35481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143340" y="92397"/>
            <a:ext cx="4991509" cy="5058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2000" dirty="0"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양귀美 </a:t>
            </a:r>
            <a:r>
              <a:rPr lang="en-US" altLang="ko-KR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PDRN 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재생크림 </a:t>
            </a:r>
            <a:r>
              <a:rPr lang="en-US" altLang="ko-KR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PT2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r>
              <a:rPr lang="en-US" altLang="ko-KR" sz="24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endParaRPr lang="en-US" altLang="ko-KR" sz="2400" b="1" dirty="0">
              <a:solidFill>
                <a:schemeClr val="tx1"/>
              </a:solidFill>
              <a:latin typeface="Rix모던고딕 B" pitchFamily="18" charset="-127"/>
              <a:ea typeface="Rix모던고딕 B" pitchFamily="18" charset="-127"/>
              <a:cs typeface="Nanum Myeongjo" charset="-127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3796143" y="92392"/>
            <a:ext cx="8252519" cy="505833"/>
            <a:chOff x="2016206" y="168846"/>
            <a:chExt cx="7011412" cy="323548"/>
          </a:xfrm>
          <a:solidFill>
            <a:schemeClr val="bg1">
              <a:lumMod val="95000"/>
            </a:schemeClr>
          </a:solidFill>
        </p:grpSpPr>
        <p:sp>
          <p:nvSpPr>
            <p:cNvPr id="28" name="직사각형 27"/>
            <p:cNvSpPr/>
            <p:nvPr/>
          </p:nvSpPr>
          <p:spPr>
            <a:xfrm flipH="1" flipV="1">
              <a:off x="2339752" y="168846"/>
              <a:ext cx="6687866" cy="32354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  <p:sp>
          <p:nvSpPr>
            <p:cNvPr id="29" name="직각 삼각형 22"/>
            <p:cNvSpPr/>
            <p:nvPr/>
          </p:nvSpPr>
          <p:spPr>
            <a:xfrm flipH="1" flipV="1">
              <a:off x="2016206" y="168848"/>
              <a:ext cx="323546" cy="32354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9178329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직사각형 23"/>
          <p:cNvSpPr/>
          <p:nvPr/>
        </p:nvSpPr>
        <p:spPr>
          <a:xfrm>
            <a:off x="1708616" y="246478"/>
            <a:ext cx="37768" cy="3404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graphicFrame>
        <p:nvGraphicFramePr>
          <p:cNvPr id="26" name="표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509505"/>
              </p:ext>
            </p:extLst>
          </p:nvPr>
        </p:nvGraphicFramePr>
        <p:xfrm>
          <a:off x="143340" y="679308"/>
          <a:ext cx="11616860" cy="6075432"/>
        </p:xfrm>
        <a:graphic>
          <a:graphicData uri="http://schemas.openxmlformats.org/drawingml/2006/table">
            <a:tbl>
              <a:tblPr/>
              <a:tblGrid>
                <a:gridCol w="503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25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17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1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2858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altLang="ko-KR" sz="1100" b="1" dirty="0">
                          <a:latin typeface="Rix고딕 B"/>
                          <a:ea typeface="Rix고딕 B"/>
                        </a:rPr>
                        <a:t>CUT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defRPr/>
                      </a:pPr>
                      <a:endParaRPr lang="sk-SK" sz="1000"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72866" rtl="0" eaLnBrk="1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endParaRPr lang="en-US" altLang="ko-KR" sz="900" b="0">
                        <a:solidFill>
                          <a:schemeClr val="tx1"/>
                        </a:solidFill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R>
                    <a:lnT w="1778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자막  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나레이션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28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sk-SK" sz="1100">
                          <a:effectLst/>
                          <a:latin typeface="Rix모던고딕 B"/>
                          <a:ea typeface="Rix모던고딕 B"/>
                        </a:rPr>
                        <a:t> </a:t>
                      </a: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 </a:t>
                      </a:r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김영란님 뷰티컷</a:t>
                      </a:r>
                      <a:endParaRPr lang="en-US" altLang="ko-KR" sz="1100" b="0" baseline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 </a:t>
                      </a:r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김영란님 눈가</a:t>
                      </a:r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,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입가 팔자 </a:t>
                      </a:r>
                      <a:endParaRPr lang="en-US" altLang="ko-KR" sz="1100" b="0" baseline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    크림 바르며 관리하는 모습 </a:t>
                      </a:r>
                      <a:endParaRPr lang="en-US" altLang="ko-KR" sz="1100" b="0" baseline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역사속 절세미인 양귀美</a:t>
                      </a:r>
                      <a:endParaRPr lang="en-US" altLang="ko-KR" sz="10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 latinLnBrk="1"/>
                      <a:endParaRPr lang="en-US" altLang="ko-KR" sz="10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오늘부터 </a:t>
                      </a:r>
                      <a:r>
                        <a:rPr lang="ko-KR" altLang="en-US" sz="1000" b="0" kern="1200" dirty="0" err="1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저와함께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양귀美 </a:t>
                      </a:r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PDRN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재생크림으로</a:t>
                      </a:r>
                      <a:endParaRPr lang="en-US" altLang="ko-KR" sz="10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관리해요</a:t>
                      </a:r>
                      <a:endParaRPr lang="ko-KR" altLang="ko-KR" sz="10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strike="noStrike" baseline="0" dirty="0">
                          <a:latin typeface="+mj-ea"/>
                          <a:ea typeface="+mj-ea"/>
                          <a:cs typeface="Nanum Myeongjo" charset="-127"/>
                        </a:rPr>
                        <a:t>   </a:t>
                      </a:r>
                      <a:r>
                        <a:rPr lang="ko-KR" altLang="en-US" sz="1200" b="1" strike="noStrike" baseline="0" dirty="0" err="1">
                          <a:latin typeface="+mj-ea"/>
                          <a:ea typeface="+mj-ea"/>
                          <a:cs typeface="+mn-cs"/>
                        </a:rPr>
                        <a:t>김영란님</a:t>
                      </a:r>
                      <a:r>
                        <a:rPr lang="en-US" altLang="ko-KR" sz="1200" b="1" strike="noStrike" baseline="0" dirty="0">
                          <a:latin typeface="+mj-ea"/>
                          <a:ea typeface="+mj-ea"/>
                          <a:cs typeface="+mn-cs"/>
                        </a:rPr>
                        <a:t>&gt;</a:t>
                      </a:r>
                      <a:endParaRPr lang="en-US" altLang="ko-KR" sz="1200" baseline="0" dirty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aseline="0" dirty="0">
                          <a:latin typeface="+mj-ea"/>
                          <a:ea typeface="+mj-ea"/>
                          <a:cs typeface="Nanum Myeongjo" charset="-127"/>
                        </a:rPr>
                        <a:t>   </a:t>
                      </a:r>
                      <a:endParaRPr lang="en-US" altLang="ko-KR" sz="1200" baseline="0" dirty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aseline="0" dirty="0">
                          <a:latin typeface="+mj-ea"/>
                          <a:ea typeface="+mj-ea"/>
                          <a:cs typeface="Nanum Myeongjo" charset="-127"/>
                        </a:rPr>
                        <a:t>   역사 속 절세미인</a:t>
                      </a:r>
                      <a:r>
                        <a:rPr lang="en-US" altLang="ko-KR" sz="1200" baseline="0" dirty="0">
                          <a:latin typeface="+mj-ea"/>
                          <a:ea typeface="+mj-ea"/>
                          <a:cs typeface="Nanum Myeongjo" charset="-127"/>
                        </a:rPr>
                        <a:t>,</a:t>
                      </a:r>
                      <a:r>
                        <a:rPr lang="ko-KR" altLang="en-US" sz="1200" baseline="0" dirty="0">
                          <a:latin typeface="+mj-ea"/>
                          <a:ea typeface="+mj-ea"/>
                          <a:cs typeface="Nanum Myeongjo" charset="-127"/>
                        </a:rPr>
                        <a:t>  양귀비 다 아시죠</a:t>
                      </a:r>
                      <a:r>
                        <a:rPr lang="en-US" altLang="ko-KR" sz="1200" baseline="0" dirty="0">
                          <a:latin typeface="+mj-ea"/>
                          <a:ea typeface="+mj-ea"/>
                          <a:cs typeface="Nanum Myeongjo" charset="-127"/>
                        </a:rPr>
                        <a:t>?</a:t>
                      </a:r>
                      <a:r>
                        <a:rPr lang="ko-KR" altLang="en-US" sz="1200" baseline="0" dirty="0">
                          <a:latin typeface="+mj-ea"/>
                          <a:ea typeface="+mj-ea"/>
                          <a:cs typeface="Nanum Myeongjo" charset="-127"/>
                        </a:rPr>
                        <a:t>  </a:t>
                      </a:r>
                      <a:endParaRPr lang="en-US" altLang="ko-KR" sz="1200" baseline="0" dirty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aseline="0" dirty="0">
                          <a:latin typeface="+mj-ea"/>
                          <a:ea typeface="+mj-ea"/>
                          <a:cs typeface="Nanum Myeongjo" charset="-127"/>
                        </a:rPr>
                        <a:t>   아름다움을 위해서라면 밤낮으로 피부관리를 했던 </a:t>
                      </a:r>
                      <a:endParaRPr lang="en-US" altLang="ko-KR" sz="1200" baseline="0" dirty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aseline="0" dirty="0">
                          <a:latin typeface="+mj-ea"/>
                          <a:ea typeface="+mj-ea"/>
                          <a:cs typeface="Nanum Myeongjo" charset="-127"/>
                        </a:rPr>
                        <a:t>   양귀비처럼 오늘부터는 양귀美 </a:t>
                      </a:r>
                      <a:r>
                        <a:rPr lang="en-US" altLang="ko-KR" sz="1200" baseline="0" dirty="0">
                          <a:latin typeface="+mj-ea"/>
                          <a:ea typeface="+mj-ea"/>
                          <a:cs typeface="Nanum Myeongjo" charset="-127"/>
                        </a:rPr>
                        <a:t>PDRN</a:t>
                      </a:r>
                      <a:r>
                        <a:rPr lang="ko-KR" altLang="en-US" sz="1200" baseline="0" dirty="0">
                          <a:latin typeface="+mj-ea"/>
                          <a:ea typeface="+mj-ea"/>
                          <a:cs typeface="Nanum Myeongjo" charset="-127"/>
                        </a:rPr>
                        <a:t> 재생 크림으로</a:t>
                      </a:r>
                      <a:endParaRPr lang="en-US" altLang="ko-KR" sz="1200" baseline="0" dirty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aseline="0" dirty="0">
                          <a:latin typeface="+mj-ea"/>
                          <a:ea typeface="+mj-ea"/>
                          <a:cs typeface="Nanum Myeongjo" charset="-127"/>
                        </a:rPr>
                        <a:t>   관리해보는 건 어떠세요</a:t>
                      </a:r>
                      <a:r>
                        <a:rPr lang="en-US" altLang="ko-KR" sz="1200" baseline="0" dirty="0">
                          <a:latin typeface="+mj-ea"/>
                          <a:ea typeface="+mj-ea"/>
                          <a:cs typeface="Nanum Myeongjo" charset="-127"/>
                        </a:rPr>
                        <a:t>.</a:t>
                      </a:r>
                      <a:r>
                        <a:rPr lang="ko-KR" altLang="en-US" sz="1200" baseline="0" dirty="0"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endParaRPr lang="en-US" altLang="ko-KR" sz="1200" baseline="0" dirty="0">
                        <a:latin typeface="+mj-ea"/>
                        <a:ea typeface="+mj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120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sk-SK" sz="1100">
                          <a:effectLst/>
                          <a:latin typeface="Rix모던고딕 B"/>
                          <a:ea typeface="Rix모던고딕 B"/>
                        </a:rPr>
                        <a:t> </a:t>
                      </a: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제품구성 브릿지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제품구성샷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/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프로모션강조 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자막 쾅쾅 가독성있는 자막효과 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고가의 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성분이 한 통에 가득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양귀美 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재생크림 하나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주름진 눈가를 위한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양귀美 아이크림 하나 더</a:t>
                      </a:r>
                      <a:r>
                        <a:rPr lang="en-US" altLang="ko-KR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  <a:r>
                        <a:rPr lang="ko-KR" alt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r>
                        <a:rPr lang="ko-KR" altLang="en-US" sz="1200" b="1" baseline="0" dirty="0">
                          <a:latin typeface="+mn-ea"/>
                          <a:ea typeface="+mn-ea"/>
                          <a:cs typeface="Nanum Myeongjo" charset="-127"/>
                        </a:rPr>
                        <a:t>성우 </a:t>
                      </a:r>
                      <a:r>
                        <a:rPr lang="ko-KR" altLang="en-US" sz="1200" b="1" baseline="0" dirty="0" err="1">
                          <a:latin typeface="+mn-ea"/>
                          <a:ea typeface="+mn-ea"/>
                          <a:cs typeface="Nanum Myeongjo" charset="-127"/>
                        </a:rPr>
                        <a:t>나레이션</a:t>
                      </a:r>
                      <a:r>
                        <a:rPr lang="en-US" altLang="ko-KR" sz="1200" b="1" baseline="0" dirty="0">
                          <a:latin typeface="+mn-ea"/>
                          <a:ea typeface="+mn-ea"/>
                          <a:cs typeface="Nanum Myeongjo" charset="-127"/>
                        </a:rPr>
                        <a:t>&gt;</a:t>
                      </a:r>
                      <a:r>
                        <a:rPr lang="ko-KR" altLang="en-US" sz="1200" b="1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="1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2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고가의 </a:t>
                      </a:r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PDRN </a:t>
                      </a: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성분을 가득담은</a:t>
                      </a:r>
                      <a:endParaRPr lang="en-US" altLang="ko-KR" sz="12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양귀美 </a:t>
                      </a:r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재생크림 하나</a:t>
                      </a:r>
                      <a:endParaRPr lang="en-US" altLang="ko-KR" sz="12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marL="0" marR="0" indent="0" algn="l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여기에 주름진 눈가를 위한 양귀美 아이크림 하나 더</a:t>
                      </a:r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2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200" baseline="0" dirty="0">
                        <a:latin typeface="+mj-ea"/>
                        <a:ea typeface="+mj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725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6</a:t>
                      </a:r>
                    </a:p>
                    <a:p>
                      <a:pPr algn="ctr">
                        <a:defRPr/>
                      </a:pP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endParaRPr lang="sk-SK" sz="1100" dirty="0"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제품구성브릿지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제품구성샷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/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프로모션 강조 </a:t>
                      </a:r>
                      <a:endParaRPr lang="en-US" altLang="ko-KR" sz="1000" b="0" baseline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자막 쾅쾅 가독성있는 자막효과 </a:t>
                      </a:r>
                      <a:endParaRPr lang="en-US" altLang="ko-KR" sz="1000" b="0" baseline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</a:t>
                      </a:r>
                      <a:r>
                        <a:rPr lang="en-US" altLang="ko-KR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#</a:t>
                      </a:r>
                      <a:r>
                        <a:rPr lang="ko-KR" altLang="en-US" sz="1000" b="0" baseline="0" dirty="0">
                          <a:latin typeface="+mj-ea"/>
                          <a:ea typeface="+mj-ea"/>
                          <a:cs typeface="Apple SD Gothic Neo" charset="-127"/>
                        </a:rPr>
                        <a:t> 주문전화고지 자막 </a:t>
                      </a:r>
                      <a:endParaRPr lang="en-US" altLang="ko-KR" sz="1000" b="0" dirty="0">
                        <a:latin typeface="+mj-ea"/>
                        <a:ea typeface="+mj-ea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 여기서 끝이 아닙니다</a:t>
                      </a:r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</a:p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지금 전화주신 모든 분들께 드리는 </a:t>
                      </a:r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무료찬스</a:t>
                      </a:r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 직접 써보고 결정하시라고</a:t>
                      </a:r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 양귀美 </a:t>
                      </a:r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재생크림 </a:t>
                      </a:r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10g</a:t>
                      </a:r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을 </a:t>
                      </a:r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무료로</a:t>
                      </a:r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무료로 드립니다</a:t>
                      </a:r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 단 </a:t>
                      </a:r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1</a:t>
                      </a:r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원도 </a:t>
                      </a:r>
                      <a:r>
                        <a:rPr lang="ko-KR" altLang="en-US" sz="1000" baseline="0" dirty="0" err="1">
                          <a:latin typeface="+mn-ea"/>
                          <a:ea typeface="+mn-ea"/>
                          <a:cs typeface="Nanum Myeongjo" charset="-127"/>
                        </a:rPr>
                        <a:t>내지마세요</a:t>
                      </a:r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</a:p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 고가의 </a:t>
                      </a:r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PDRN </a:t>
                      </a:r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성분이 함유된 재생크림을</a:t>
                      </a:r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 무료로 써볼 수 있는 절호의 기회</a:t>
                      </a:r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지금 바로 전화만 주세요</a:t>
                      </a:r>
                      <a:r>
                        <a:rPr lang="en-US" altLang="ko-KR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000" baseline="0" dirty="0">
                          <a:latin typeface="+mn-ea"/>
                          <a:ea typeface="+mn-ea"/>
                          <a:cs typeface="Nanum Myeongjo" charset="-127"/>
                        </a:rPr>
                        <a:t>   </a:t>
                      </a:r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  </a:t>
                      </a:r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000-000-000</a:t>
                      </a:r>
                    </a:p>
                    <a:p>
                      <a:pPr algn="ctr" latinLnBrk="1"/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(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주문전화고지 자막</a:t>
                      </a:r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)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Nanum Myeongjo" charset="-127"/>
                        </a:rPr>
                        <a:t>  </a:t>
                      </a:r>
                      <a:endParaRPr lang="en-US" altLang="ko-KR" sz="10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여기서 끝이 아닙니다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</a:p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지금 전화주신 모든 분들께 드리는 무료찬스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직접 써보고 결정하시라고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양귀美 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PDRN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재생크림 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10g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을 무료로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!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무료로 드립니다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단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1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원도 </a:t>
                      </a:r>
                      <a:r>
                        <a:rPr lang="ko-KR" altLang="en-US" sz="1200" baseline="0" dirty="0" err="1">
                          <a:latin typeface="+mn-ea"/>
                          <a:ea typeface="+mn-ea"/>
                          <a:cs typeface="Nanum Myeongjo" charset="-127"/>
                        </a:rPr>
                        <a:t>내지마십시오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고가의 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PDRN 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성분이 함유된 재생크림을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무료로 </a:t>
                      </a:r>
                      <a:r>
                        <a:rPr lang="ko-KR" altLang="en-US" sz="1200" baseline="0" dirty="0" err="1">
                          <a:latin typeface="+mn-ea"/>
                          <a:ea typeface="+mn-ea"/>
                          <a:cs typeface="Nanum Myeongjo" charset="-127"/>
                        </a:rPr>
                        <a:t>무료로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써볼 수 있는 절호의 기회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,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 지금 바로 전화주세요</a:t>
                      </a:r>
                      <a:r>
                        <a:rPr lang="en-US" altLang="ko-KR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.</a:t>
                      </a:r>
                      <a:r>
                        <a:rPr lang="ko-KR" altLang="en-US" sz="1200" baseline="0" dirty="0"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endParaRPr lang="en-US" altLang="ko-KR" sz="1200" baseline="0" dirty="0">
                        <a:latin typeface="+mn-ea"/>
                        <a:ea typeface="+mn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3" name="직선 연결선 2"/>
          <p:cNvCxnSpPr/>
          <p:nvPr/>
        </p:nvCxnSpPr>
        <p:spPr>
          <a:xfrm>
            <a:off x="230117" y="440501"/>
            <a:ext cx="35481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143340" y="92397"/>
            <a:ext cx="4991509" cy="5058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2000" dirty="0"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양귀美 </a:t>
            </a:r>
            <a:r>
              <a:rPr lang="en-US" altLang="ko-KR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PDRN 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재생크림 </a:t>
            </a:r>
            <a:r>
              <a:rPr lang="en-US" altLang="ko-KR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PT2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r>
              <a:rPr lang="en-US" altLang="ko-KR" sz="24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endParaRPr lang="en-US" altLang="ko-KR" sz="2400" b="1" dirty="0">
              <a:solidFill>
                <a:schemeClr val="tx1"/>
              </a:solidFill>
              <a:latin typeface="Rix모던고딕 B" pitchFamily="18" charset="-127"/>
              <a:ea typeface="Rix모던고딕 B" pitchFamily="18" charset="-127"/>
              <a:cs typeface="Nanum Myeongjo" charset="-127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3796143" y="92392"/>
            <a:ext cx="8252519" cy="505833"/>
            <a:chOff x="2016206" y="168846"/>
            <a:chExt cx="7011412" cy="323548"/>
          </a:xfrm>
          <a:solidFill>
            <a:schemeClr val="bg1">
              <a:lumMod val="95000"/>
            </a:schemeClr>
          </a:solidFill>
        </p:grpSpPr>
        <p:sp>
          <p:nvSpPr>
            <p:cNvPr id="28" name="직사각형 27"/>
            <p:cNvSpPr/>
            <p:nvPr/>
          </p:nvSpPr>
          <p:spPr>
            <a:xfrm flipH="1" flipV="1">
              <a:off x="2339752" y="168846"/>
              <a:ext cx="6687866" cy="32354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  <p:sp>
          <p:nvSpPr>
            <p:cNvPr id="29" name="직각 삼각형 22"/>
            <p:cNvSpPr/>
            <p:nvPr/>
          </p:nvSpPr>
          <p:spPr>
            <a:xfrm flipH="1" flipV="1">
              <a:off x="2016206" y="168848"/>
              <a:ext cx="323546" cy="32354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613905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직사각형 23"/>
          <p:cNvSpPr/>
          <p:nvPr/>
        </p:nvSpPr>
        <p:spPr>
          <a:xfrm>
            <a:off x="1708616" y="246478"/>
            <a:ext cx="37768" cy="3404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graphicFrame>
        <p:nvGraphicFramePr>
          <p:cNvPr id="26" name="표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537872"/>
              </p:ext>
            </p:extLst>
          </p:nvPr>
        </p:nvGraphicFramePr>
        <p:xfrm>
          <a:off x="143340" y="679308"/>
          <a:ext cx="11616860" cy="5975492"/>
        </p:xfrm>
        <a:graphic>
          <a:graphicData uri="http://schemas.openxmlformats.org/drawingml/2006/table">
            <a:tbl>
              <a:tblPr/>
              <a:tblGrid>
                <a:gridCol w="503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25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17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1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3253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altLang="ko-KR" sz="1100" b="1" dirty="0">
                          <a:latin typeface="Rix고딕 B"/>
                          <a:ea typeface="Rix고딕 B"/>
                        </a:rPr>
                        <a:t>CUT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defRPr/>
                      </a:pPr>
                      <a:endParaRPr lang="sk-SK" sz="1000"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72866" rtl="0" eaLnBrk="1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endParaRPr lang="en-US" altLang="ko-KR" sz="900" b="0">
                        <a:solidFill>
                          <a:schemeClr val="tx1"/>
                        </a:solidFill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R>
                    <a:lnT w="1778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자막  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나레이션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093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sk-SK" sz="1100">
                          <a:effectLst/>
                          <a:latin typeface="Rix모던고딕 B"/>
                          <a:ea typeface="Rix모던고딕 B"/>
                        </a:rPr>
                        <a:t> </a:t>
                      </a: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 </a:t>
                      </a:r>
                      <a:r>
                        <a:rPr lang="en-US" altLang="ko-KR" sz="11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1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김영란님 전화콜 고지 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</a:t>
                      </a:r>
                      <a:endParaRPr lang="en-US" altLang="ko-KR" sz="1100" b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ko-KR" sz="100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="1" kern="1200" baseline="0">
                        <a:solidFill>
                          <a:schemeClr val="tx1"/>
                        </a:solidFill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j-ea"/>
                          <a:ea typeface="+mj-ea"/>
                          <a:cs typeface="Nanum Myeongjo" charset="-127"/>
                        </a:rPr>
                        <a:t>언제까지 거울만 들여다보고 계실거에요 </a:t>
                      </a:r>
                      <a:endParaRPr lang="en-US" altLang="ko-KR" sz="100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j-ea"/>
                          <a:ea typeface="+mj-ea"/>
                          <a:cs typeface="Nanum Myeongjo" charset="-127"/>
                        </a:rPr>
                        <a:t>  지금 바로 전화주세요</a:t>
                      </a:r>
                      <a:r>
                        <a:rPr lang="en-US" altLang="ko-KR" sz="1000" baseline="0">
                          <a:latin typeface="+mj-ea"/>
                          <a:ea typeface="+mj-ea"/>
                          <a:cs typeface="Nanum Myeongjo" charset="-127"/>
                        </a:rPr>
                        <a:t>.</a:t>
                      </a:r>
                      <a:r>
                        <a:rPr lang="ko-KR" altLang="en-US" sz="1000" baseline="0"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endParaRPr lang="en-US" altLang="ko-KR" sz="100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 latinLnBrk="1"/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</a:t>
                      </a:r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000-000-000</a:t>
                      </a:r>
                    </a:p>
                    <a:p>
                      <a:pPr algn="ctr" latinLnBrk="1"/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(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주문전화고지 자막</a:t>
                      </a:r>
                      <a:r>
                        <a:rPr lang="en-US" altLang="ko-KR" sz="10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)</a:t>
                      </a:r>
                      <a:r>
                        <a:rPr lang="ko-KR" altLang="en-US" sz="10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Nanum Myeongjo" charset="-127"/>
                        </a:rPr>
                        <a:t>   </a:t>
                      </a:r>
                      <a:endParaRPr lang="en-US" altLang="ko-KR" sz="1000" b="0" kern="12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Nanum Myeongjo" charset="-127"/>
                      </a:endParaRPr>
                    </a:p>
                    <a:p>
                      <a:pPr algn="ctr"/>
                      <a:endParaRPr lang="en-US" altLang="ko-KR" sz="1000" baseline="0">
                        <a:latin typeface="+mj-ea"/>
                        <a:ea typeface="+mj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altLang="ko-KR" sz="120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>
                          <a:latin typeface="+mj-ea"/>
                          <a:ea typeface="+mj-ea"/>
                          <a:cs typeface="Nanum Myeongjo" charset="-127"/>
                        </a:rPr>
                        <a:t>  </a:t>
                      </a:r>
                      <a:r>
                        <a:rPr lang="ko-KR" altLang="en-US" sz="1200" b="1" kern="1200" baseline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Nanum Myeongjo" charset="-127"/>
                        </a:rPr>
                        <a:t>김영란님</a:t>
                      </a:r>
                      <a:r>
                        <a:rPr lang="en-US" altLang="ko-KR" sz="1200" b="1" kern="1200" baseline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Nanum Myeongjo" charset="-127"/>
                        </a:rPr>
                        <a:t>&gt;</a:t>
                      </a:r>
                    </a:p>
                    <a:p>
                      <a:r>
                        <a:rPr lang="ko-KR" altLang="en-US" sz="1200" b="1" kern="1200" baseline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Nanum Myeongjo" charset="-127"/>
                        </a:rPr>
                        <a:t>  </a:t>
                      </a:r>
                      <a:r>
                        <a:rPr lang="ko-KR" altLang="en-US" sz="1200" baseline="0">
                          <a:latin typeface="+mj-ea"/>
                          <a:ea typeface="+mj-ea"/>
                          <a:cs typeface="Nanum Myeongjo" charset="-127"/>
                        </a:rPr>
                        <a:t>언제까지 거울만 들여다보고 계실거에요 </a:t>
                      </a:r>
                      <a:endParaRPr lang="en-US" altLang="ko-KR" sz="120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>
                          <a:latin typeface="+mj-ea"/>
                          <a:ea typeface="+mj-ea"/>
                          <a:cs typeface="Nanum Myeongjo" charset="-127"/>
                        </a:rPr>
                        <a:t>  지금 바로 전화만주시면 무료로 </a:t>
                      </a:r>
                      <a:r>
                        <a:rPr lang="en-US" altLang="ko-KR" sz="1200" baseline="0">
                          <a:latin typeface="+mj-ea"/>
                          <a:ea typeface="+mj-ea"/>
                          <a:cs typeface="Nanum Myeongjo" charset="-127"/>
                        </a:rPr>
                        <a:t>PDRN</a:t>
                      </a:r>
                      <a:r>
                        <a:rPr lang="ko-KR" altLang="en-US" sz="1200" baseline="0">
                          <a:latin typeface="+mj-ea"/>
                          <a:ea typeface="+mj-ea"/>
                          <a:cs typeface="Nanum Myeongjo" charset="-127"/>
                        </a:rPr>
                        <a:t> 재생크림을 </a:t>
                      </a:r>
                      <a:endParaRPr lang="en-US" altLang="ko-KR" sz="120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>
                          <a:latin typeface="+mj-ea"/>
                          <a:ea typeface="+mj-ea"/>
                          <a:cs typeface="Nanum Myeongjo" charset="-127"/>
                        </a:rPr>
                        <a:t>  써보실 수 있어요</a:t>
                      </a:r>
                      <a:r>
                        <a:rPr lang="en-US" altLang="ko-KR" sz="1200" baseline="0">
                          <a:latin typeface="+mj-ea"/>
                          <a:ea typeface="+mj-ea"/>
                          <a:cs typeface="Nanum Myeongjo" charset="-127"/>
                        </a:rPr>
                        <a:t>.</a:t>
                      </a:r>
                      <a:r>
                        <a:rPr lang="ko-KR" altLang="en-US" sz="1200" baseline="0"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endParaRPr lang="en-US" altLang="ko-KR" sz="120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endParaRPr lang="en-US" altLang="ko-KR" sz="120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>
                          <a:latin typeface="+mj-ea"/>
                          <a:ea typeface="+mj-ea"/>
                          <a:cs typeface="Nanum Myeongjo" charset="-127"/>
                        </a:rPr>
                        <a:t>  </a:t>
                      </a:r>
                      <a:endParaRPr lang="en-US" altLang="ko-KR" sz="1200" baseline="0">
                        <a:latin typeface="+mj-ea"/>
                        <a:ea typeface="+mj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460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sk-SK" sz="1100">
                          <a:effectLst/>
                          <a:latin typeface="Rix모던고딕 B"/>
                          <a:ea typeface="Rix모던고딕 B"/>
                        </a:rPr>
                        <a:t> </a:t>
                      </a: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</a:t>
                      </a:r>
                      <a:r>
                        <a:rPr lang="en-US" altLang="ko-KR" sz="11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1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김영란님 얼굴로 딥 클로즈업 줌인</a:t>
                      </a:r>
                      <a:endParaRPr lang="en-US" altLang="ko-KR" sz="1100" b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</a:t>
                      </a:r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뒤 인터뷰와 자연스럽게 이어지도록</a:t>
                      </a:r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!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</a:t>
                      </a:r>
                      <a:endParaRPr lang="en-US" altLang="ko-KR" sz="1100" b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aseline="0">
                          <a:latin typeface="+mj-ea"/>
                          <a:ea typeface="+mj-ea"/>
                          <a:cs typeface="Nanum Myeongjo" charset="-127"/>
                        </a:rPr>
                        <a:t>무료 체험분부터 사용해보세요</a:t>
                      </a:r>
                      <a:endParaRPr lang="en-US" altLang="ko-KR" sz="100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j-ea"/>
                          <a:ea typeface="+mj-ea"/>
                          <a:cs typeface="Nanum Myeongjo" charset="-127"/>
                        </a:rPr>
                        <a:t>  진짜 달라진다니까요</a:t>
                      </a:r>
                      <a:endParaRPr lang="en-US" altLang="ko-KR" sz="100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endParaRPr lang="ko-KR" altLang="en-US" sz="1000"/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baseline="0">
                          <a:latin typeface="+mj-ea"/>
                          <a:ea typeface="+mj-ea"/>
                          <a:cs typeface="Nanum Myeongjo" charset="-127"/>
                        </a:rPr>
                        <a:t>  무료체험분부터 사용해보세요</a:t>
                      </a:r>
                      <a:endParaRPr lang="en-US" altLang="ko-KR" sz="120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r>
                        <a:rPr lang="ko-KR" altLang="en-US" sz="1200" baseline="0">
                          <a:latin typeface="+mj-ea"/>
                          <a:ea typeface="+mj-ea"/>
                          <a:cs typeface="Nanum Myeongjo" charset="-127"/>
                        </a:rPr>
                        <a:t>  진짜 달라진다니까요</a:t>
                      </a:r>
                      <a:r>
                        <a:rPr lang="en-US" altLang="ko-KR" sz="1200" baseline="0">
                          <a:latin typeface="+mj-ea"/>
                          <a:ea typeface="+mj-ea"/>
                          <a:cs typeface="Nanum Myeongjo" charset="-127"/>
                        </a:rPr>
                        <a:t>~</a:t>
                      </a:r>
                      <a:r>
                        <a:rPr lang="ko-KR" altLang="en-US" sz="1200" baseline="0"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endParaRPr lang="en-US" altLang="ko-KR" sz="120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endParaRPr lang="ko-KR" altLang="en-US" sz="1200"/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669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endParaRPr lang="sk-SK" sz="1100" dirty="0"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</a:t>
                      </a:r>
                      <a:r>
                        <a:rPr lang="en-US" altLang="ko-KR" sz="11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100" b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김영란님 얼굴로 딥 클로즈업 줌인</a:t>
                      </a:r>
                      <a:endParaRPr lang="en-US" altLang="ko-KR" sz="1100" b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</a:t>
                      </a:r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뒤 인터뷰와 자연스럽게 이어지도록</a:t>
                      </a:r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!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</a:t>
                      </a:r>
                      <a:endParaRPr lang="en-US" altLang="ko-KR" sz="1100" b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aseline="0">
                          <a:latin typeface="+mj-ea"/>
                          <a:ea typeface="+mj-ea"/>
                          <a:cs typeface="Nanum Myeongjo" charset="-127"/>
                        </a:rPr>
                        <a:t>  </a:t>
                      </a:r>
                      <a:endParaRPr lang="en-US" altLang="ko-KR" sz="100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000" baseline="0"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r>
                        <a:rPr lang="en-US" altLang="ko-KR" sz="1000" baseline="0">
                          <a:latin typeface="+mj-ea"/>
                          <a:ea typeface="+mj-ea"/>
                          <a:cs typeface="Nanum Myeongjo" charset="-127"/>
                        </a:rPr>
                        <a:t>(</a:t>
                      </a:r>
                      <a:r>
                        <a:rPr lang="ko-KR" altLang="en-US" sz="1000" baseline="0">
                          <a:latin typeface="+mj-ea"/>
                          <a:ea typeface="+mj-ea"/>
                          <a:cs typeface="Nanum Myeongjo" charset="-127"/>
                        </a:rPr>
                        <a:t>얼굴 딥클로즈업</a:t>
                      </a:r>
                      <a:r>
                        <a:rPr lang="en-US" altLang="ko-KR" sz="1000" baseline="0">
                          <a:latin typeface="+mj-ea"/>
                          <a:ea typeface="+mj-ea"/>
                          <a:cs typeface="Nanum Myeongjo" charset="-127"/>
                        </a:rPr>
                        <a:t>)</a:t>
                      </a:r>
                      <a:r>
                        <a:rPr lang="ko-KR" altLang="en-US" sz="1000" baseline="0"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endParaRPr lang="en-US" altLang="ko-KR" sz="100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algn="ctr"/>
                      <a:r>
                        <a:rPr lang="ko-KR" altLang="en-US" sz="1200" baseline="0">
                          <a:latin typeface="+mj-ea"/>
                          <a:ea typeface="+mj-ea"/>
                          <a:cs typeface="Nanum Myeongjo" charset="-127"/>
                        </a:rPr>
                        <a:t>  진짜 된다니까요</a:t>
                      </a:r>
                      <a:r>
                        <a:rPr lang="en-US" altLang="ko-KR" sz="1200" baseline="0">
                          <a:latin typeface="+mj-ea"/>
                          <a:ea typeface="+mj-ea"/>
                          <a:cs typeface="Nanum Myeongjo" charset="-127"/>
                        </a:rPr>
                        <a:t>!</a:t>
                      </a:r>
                      <a:r>
                        <a:rPr lang="ko-KR" altLang="en-US" sz="1200" baseline="0">
                          <a:latin typeface="+mj-ea"/>
                          <a:ea typeface="+mj-ea"/>
                          <a:cs typeface="Nanum Myeongjo" charset="-127"/>
                        </a:rPr>
                        <a:t>  </a:t>
                      </a:r>
                      <a:endParaRPr lang="en-US" altLang="ko-KR" sz="1200" baseline="0">
                        <a:latin typeface="+mj-ea"/>
                        <a:ea typeface="+mj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baseline="0">
                          <a:latin typeface="+mj-ea"/>
                          <a:ea typeface="+mj-ea"/>
                          <a:cs typeface="Nanum Myeongjo" charset="-127"/>
                        </a:rPr>
                        <a:t>  진짜 된다니까요</a:t>
                      </a:r>
                      <a:r>
                        <a:rPr lang="en-US" altLang="ko-KR" sz="1200" baseline="0">
                          <a:latin typeface="+mj-ea"/>
                          <a:ea typeface="+mj-ea"/>
                          <a:cs typeface="Nanum Myeongjo" charset="-127"/>
                        </a:rPr>
                        <a:t>!</a:t>
                      </a:r>
                      <a:r>
                        <a:rPr lang="ko-KR" altLang="en-US" sz="1200" baseline="0">
                          <a:latin typeface="+mj-ea"/>
                          <a:ea typeface="+mj-ea"/>
                          <a:cs typeface="Nanum Myeongjo" charset="-127"/>
                        </a:rPr>
                        <a:t>  </a:t>
                      </a:r>
                      <a:endParaRPr lang="en-US" altLang="ko-KR" sz="1200" baseline="0">
                        <a:latin typeface="+mj-ea"/>
                        <a:ea typeface="+mj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3" name="직선 연결선 2"/>
          <p:cNvCxnSpPr/>
          <p:nvPr/>
        </p:nvCxnSpPr>
        <p:spPr>
          <a:xfrm>
            <a:off x="230117" y="440501"/>
            <a:ext cx="35481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143340" y="92397"/>
            <a:ext cx="4991509" cy="5058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2000" dirty="0"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양귀美 </a:t>
            </a:r>
            <a:r>
              <a:rPr lang="en-US" altLang="ko-KR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PDRN 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재생크림 </a:t>
            </a:r>
            <a:r>
              <a:rPr lang="en-US" altLang="ko-KR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PT2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r>
              <a:rPr lang="en-US" altLang="ko-KR" sz="24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endParaRPr lang="en-US" altLang="ko-KR" sz="2400" b="1" dirty="0">
              <a:solidFill>
                <a:schemeClr val="tx1"/>
              </a:solidFill>
              <a:latin typeface="Rix모던고딕 B" pitchFamily="18" charset="-127"/>
              <a:ea typeface="Rix모던고딕 B" pitchFamily="18" charset="-127"/>
              <a:cs typeface="Nanum Myeongjo" charset="-127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3796143" y="92392"/>
            <a:ext cx="8252519" cy="505833"/>
            <a:chOff x="2016206" y="168846"/>
            <a:chExt cx="7011412" cy="323548"/>
          </a:xfrm>
          <a:solidFill>
            <a:schemeClr val="bg1">
              <a:lumMod val="95000"/>
            </a:schemeClr>
          </a:solidFill>
        </p:grpSpPr>
        <p:sp>
          <p:nvSpPr>
            <p:cNvPr id="28" name="직사각형 27"/>
            <p:cNvSpPr/>
            <p:nvPr/>
          </p:nvSpPr>
          <p:spPr>
            <a:xfrm flipH="1" flipV="1">
              <a:off x="2339752" y="168846"/>
              <a:ext cx="6687866" cy="32354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  <p:sp>
          <p:nvSpPr>
            <p:cNvPr id="29" name="직각 삼각형 22"/>
            <p:cNvSpPr/>
            <p:nvPr/>
          </p:nvSpPr>
          <p:spPr>
            <a:xfrm flipH="1" flipV="1">
              <a:off x="2016206" y="168848"/>
              <a:ext cx="323546" cy="32354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8346841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직사각형 23"/>
          <p:cNvSpPr/>
          <p:nvPr/>
        </p:nvSpPr>
        <p:spPr>
          <a:xfrm>
            <a:off x="1708616" y="246478"/>
            <a:ext cx="37768" cy="3404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graphicFrame>
        <p:nvGraphicFramePr>
          <p:cNvPr id="26" name="표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982846"/>
              </p:ext>
            </p:extLst>
          </p:nvPr>
        </p:nvGraphicFramePr>
        <p:xfrm>
          <a:off x="143340" y="679308"/>
          <a:ext cx="11616860" cy="5838130"/>
        </p:xfrm>
        <a:graphic>
          <a:graphicData uri="http://schemas.openxmlformats.org/drawingml/2006/table">
            <a:tbl>
              <a:tblPr/>
              <a:tblGrid>
                <a:gridCol w="503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25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17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1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3063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altLang="ko-KR" sz="1100" b="1" dirty="0">
                          <a:latin typeface="Rix고딕 B"/>
                          <a:ea typeface="Rix고딕 B"/>
                        </a:rPr>
                        <a:t>CUT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defRPr/>
                      </a:pPr>
                      <a:endParaRPr lang="sk-SK" sz="1000"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72866" rtl="0" eaLnBrk="1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endParaRPr lang="en-US" altLang="ko-KR" sz="900" b="0">
                        <a:solidFill>
                          <a:schemeClr val="tx1"/>
                        </a:solidFill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R>
                    <a:lnT w="1778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자막  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나레이션</a:t>
                      </a: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091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sk-SK" sz="1100">
                          <a:effectLst/>
                          <a:latin typeface="Rix모던고딕 B"/>
                          <a:ea typeface="Rix모던고딕 B"/>
                        </a:rPr>
                        <a:t> </a:t>
                      </a: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 </a:t>
                      </a:r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사용감 인터뷰 </a:t>
                      </a:r>
                      <a:endParaRPr lang="en-US" altLang="ko-KR" sz="1100" b="0" baseline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 </a:t>
                      </a:r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</a:t>
                      </a:r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40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대 인터뷰 </a:t>
                      </a:r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1</a:t>
                      </a:r>
                    </a:p>
                    <a:p>
                      <a:pPr algn="l"/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 </a:t>
                      </a:r>
                      <a:endParaRPr lang="en-US" altLang="ko-KR" sz="1100" b="0" baseline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effectLst/>
                          <a:latin typeface="Nanum Myeongjo" charset="-127"/>
                          <a:ea typeface="Nanum Myeongjo" charset="-127"/>
                          <a:cs typeface="Nanum Myeongjo" charset="-127"/>
                        </a:rPr>
                        <a:t>(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effectLst/>
                          <a:latin typeface="Nanum Myeongjo" charset="-127"/>
                          <a:ea typeface="Nanum Myeongjo" charset="-127"/>
                          <a:cs typeface="Nanum Myeongjo" charset="-127"/>
                        </a:rPr>
                        <a:t>인터뷰 자막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effectLst/>
                          <a:latin typeface="Nanum Myeongjo" charset="-127"/>
                          <a:ea typeface="Nanum Myeongjo" charset="-127"/>
                          <a:cs typeface="Nanum Myeongjo" charset="-127"/>
                        </a:rPr>
                        <a:t>)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effectLst/>
                          <a:latin typeface="Nanum Myeongjo" charset="-127"/>
                          <a:ea typeface="Nanum Myeongjo" charset="-127"/>
                          <a:cs typeface="Nanum Myeongjo" charset="-127"/>
                        </a:rPr>
                        <a:t> </a:t>
                      </a:r>
                      <a:endParaRPr lang="ko-KR" altLang="ko-KR" sz="1100" b="0" kern="1200" dirty="0">
                        <a:solidFill>
                          <a:schemeClr val="tx1"/>
                        </a:solidFill>
                        <a:effectLst/>
                        <a:latin typeface="Nanum Myeongjo" charset="-127"/>
                        <a:ea typeface="Nanum Myeongjo" charset="-127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baseline="0"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r>
                        <a:rPr lang="en-US" altLang="ko-KR" sz="1200" b="1" baseline="0">
                          <a:latin typeface="+mj-ea"/>
                          <a:ea typeface="+mj-ea"/>
                          <a:cs typeface="Nanum Myeongjo" charset="-127"/>
                        </a:rPr>
                        <a:t>40</a:t>
                      </a:r>
                      <a:r>
                        <a:rPr lang="ko-KR" altLang="en-US" sz="1200" b="1" baseline="0">
                          <a:latin typeface="+mj-ea"/>
                          <a:ea typeface="+mj-ea"/>
                          <a:cs typeface="Nanum Myeongjo" charset="-127"/>
                        </a:rPr>
                        <a:t>대 인터뷰</a:t>
                      </a:r>
                      <a:r>
                        <a:rPr lang="en-US" altLang="ko-KR" sz="1200" b="1" baseline="0">
                          <a:latin typeface="+mj-ea"/>
                          <a:ea typeface="+mj-ea"/>
                          <a:cs typeface="Nanum Myeongjo" charset="-127"/>
                        </a:rPr>
                        <a:t>&gt;</a:t>
                      </a:r>
                    </a:p>
                    <a:p>
                      <a:pPr latinLnBrk="1"/>
                      <a:r>
                        <a:rPr lang="ko-KR" altLang="en-US" sz="1200" b="0" baseline="0">
                          <a:latin typeface="+mj-ea"/>
                          <a:ea typeface="+mj-ea"/>
                          <a:cs typeface="Nanum Myeongjo" charset="-127"/>
                        </a:rPr>
                        <a:t> 정말 되더라구요 </a:t>
                      </a:r>
                      <a:r>
                        <a:rPr lang="en-US" altLang="ko-KR" sz="1200" b="0" baseline="0">
                          <a:latin typeface="+mj-ea"/>
                          <a:ea typeface="+mj-ea"/>
                          <a:cs typeface="Nanum Myeongjo" charset="-127"/>
                        </a:rPr>
                        <a:t>!!</a:t>
                      </a:r>
                      <a:r>
                        <a:rPr lang="ko-KR" altLang="en-US" sz="1200" b="0" baseline="0">
                          <a:latin typeface="+mj-ea"/>
                          <a:ea typeface="+mj-ea"/>
                          <a:cs typeface="Nanum Myeongjo" charset="-127"/>
                        </a:rPr>
                        <a:t> 저도 달라졌다니까요</a:t>
                      </a:r>
                      <a:r>
                        <a:rPr lang="en-US" altLang="ko-KR" sz="1200" b="0" baseline="0">
                          <a:latin typeface="+mj-ea"/>
                          <a:ea typeface="+mj-ea"/>
                          <a:cs typeface="Nanum Myeongjo" charset="-127"/>
                        </a:rPr>
                        <a:t>.</a:t>
                      </a:r>
                    </a:p>
                    <a:p>
                      <a:pPr latinLnBrk="1"/>
                      <a:r>
                        <a:rPr lang="ko-KR" altLang="en-US" sz="1200" b="0" baseline="0">
                          <a:latin typeface="+mj-ea"/>
                          <a:ea typeface="+mj-ea"/>
                          <a:cs typeface="Nanum Myeongjo" charset="-127"/>
                        </a:rPr>
                        <a:t> 나이 들어보이던 피부가 탄탄해지는 게 눈에 보여요</a:t>
                      </a:r>
                      <a:endParaRPr lang="en-US" altLang="ko-KR" sz="1200" b="0" baseline="0"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latinLnBrk="1"/>
                      <a:r>
                        <a:rPr lang="ko-KR" altLang="en-US" sz="1200" b="0" baseline="0"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endParaRPr lang="en-US" altLang="ko-KR" sz="1200" b="0" baseline="0">
                        <a:latin typeface="+mj-ea"/>
                        <a:ea typeface="+mj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127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sk-SK" sz="1100">
                          <a:effectLst/>
                          <a:latin typeface="Rix모던고딕 B"/>
                          <a:ea typeface="Rix모던고딕 B"/>
                        </a:rPr>
                        <a:t> </a:t>
                      </a: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사용감 인터뷰 </a:t>
                      </a:r>
                      <a:endParaRPr lang="en-US" altLang="ko-KR" sz="1100" b="0" baseline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 </a:t>
                      </a:r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</a:t>
                      </a:r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50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대 인터뷰 </a:t>
                      </a:r>
                      <a:endParaRPr lang="en-US" altLang="ko-KR" sz="1100" b="0" baseline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  <a:p>
                      <a:pPr algn="l"/>
                      <a:endParaRPr lang="en-US" altLang="ko-KR" sz="1100" b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effectLst/>
                          <a:latin typeface="Nanum Myeongjo" charset="-127"/>
                          <a:ea typeface="Nanum Myeongjo" charset="-127"/>
                          <a:cs typeface="Nanum Myeongjo" charset="-127"/>
                        </a:rPr>
                        <a:t>(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effectLst/>
                          <a:latin typeface="Nanum Myeongjo" charset="-127"/>
                          <a:ea typeface="Nanum Myeongjo" charset="-127"/>
                          <a:cs typeface="Nanum Myeongjo" charset="-127"/>
                        </a:rPr>
                        <a:t>인터뷰 자막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effectLst/>
                          <a:latin typeface="Nanum Myeongjo" charset="-127"/>
                          <a:ea typeface="Nanum Myeongjo" charset="-127"/>
                          <a:cs typeface="Nanum Myeongjo" charset="-127"/>
                        </a:rPr>
                        <a:t>)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effectLst/>
                          <a:latin typeface="Nanum Myeongjo" charset="-127"/>
                          <a:ea typeface="Nanum Myeongjo" charset="-127"/>
                          <a:cs typeface="Nanum Myeongjo" charset="-127"/>
                        </a:rPr>
                        <a:t> </a:t>
                      </a:r>
                      <a:endParaRPr lang="ko-KR" altLang="ko-KR" sz="1100" b="0" kern="1200" dirty="0">
                        <a:solidFill>
                          <a:schemeClr val="tx1"/>
                        </a:solidFill>
                        <a:effectLst/>
                        <a:latin typeface="Nanum Myeongjo" charset="-127"/>
                        <a:ea typeface="Nanum Myeongjo" charset="-127"/>
                        <a:cs typeface="Nanum Myeongjo" charset="-127"/>
                      </a:endParaRPr>
                    </a:p>
                    <a:p>
                      <a:pPr algn="ctr" latinLnBrk="1"/>
                      <a:endParaRPr lang="ko-KR" altLang="ko-KR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.</a:t>
                      </a:r>
                      <a:endParaRPr lang="ko-KR" altLang="ko-KR" sz="12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 </a:t>
                      </a:r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50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대 인터뷰 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&gt;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endParaRPr lang="en-US" altLang="ko-KR" sz="1200" b="1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latinLnBrk="1"/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 내 나이에 무슨 관리야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,,,</a:t>
                      </a:r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됐다 싶었는데 </a:t>
                      </a:r>
                      <a:r>
                        <a:rPr lang="ko-KR" alt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되더라구요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.</a:t>
                      </a:r>
                    </a:p>
                    <a:p>
                      <a:pPr latinLnBrk="1"/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 피부가 환해지면서 한 몇 살은 더 어려진 </a:t>
                      </a:r>
                      <a:r>
                        <a:rPr lang="ko-KR" altLang="en-US" sz="1200" b="0" kern="1200" dirty="0" err="1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것같아요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latinLnBrk="1"/>
                      <a:r>
                        <a:rPr lang="ko-KR" altLang="en-US" sz="1200" baseline="0" dirty="0">
                          <a:latin typeface="+mj-ea"/>
                          <a:ea typeface="+mj-ea"/>
                          <a:cs typeface="Nanum Myeongjo" charset="-127"/>
                        </a:rPr>
                        <a:t>  양귀美 재생크림으로 한숨 </a:t>
                      </a:r>
                      <a:r>
                        <a:rPr lang="ko-KR" altLang="en-US" sz="1200" baseline="0" dirty="0" err="1">
                          <a:latin typeface="+mj-ea"/>
                          <a:ea typeface="+mj-ea"/>
                          <a:cs typeface="Nanum Myeongjo" charset="-127"/>
                        </a:rPr>
                        <a:t>돌렸다니까요</a:t>
                      </a:r>
                      <a:r>
                        <a:rPr lang="en-US" altLang="ko-KR" sz="1200" baseline="0" dirty="0">
                          <a:latin typeface="+mj-ea"/>
                          <a:ea typeface="+mj-ea"/>
                          <a:cs typeface="Nanum Myeongjo" charset="-127"/>
                        </a:rPr>
                        <a:t>~</a:t>
                      </a: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286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TAKE</a:t>
                      </a:r>
                    </a:p>
                    <a:p>
                      <a:pPr algn="ctr">
                        <a:defRPr/>
                      </a:pP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effectLst/>
                          <a:latin typeface="Rix고딕 B"/>
                          <a:ea typeface="Rix고딕 B"/>
                          <a:cs typeface="Nanum Myeongjo"/>
                        </a:rPr>
                        <a:t>12</a:t>
                      </a:r>
                    </a:p>
                    <a:p>
                      <a:pPr algn="ctr">
                        <a:defRPr/>
                      </a:pPr>
                      <a:endParaRPr lang="en-US" altLang="ko-KR" sz="1100" b="1" baseline="0" dirty="0">
                        <a:solidFill>
                          <a:schemeClr val="tx1"/>
                        </a:solidFill>
                        <a:effectLst/>
                        <a:latin typeface="Rix고딕 B"/>
                        <a:ea typeface="Rix고딕 B"/>
                        <a:cs typeface="Nanum Myeongj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endParaRPr lang="sk-SK" sz="1100" dirty="0">
                        <a:effectLst/>
                        <a:latin typeface="Rix모던고딕 B"/>
                        <a:ea typeface="Rix모던고딕 B"/>
                      </a:endParaRPr>
                    </a:p>
                  </a:txBody>
                  <a:tcPr marL="0" marR="0" marT="0" marB="0" anchor="ctr">
                    <a:lnL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사용감 인터뷰 </a:t>
                      </a:r>
                      <a:endParaRPr lang="en-US" altLang="ko-KR" sz="1100" b="0" baseline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  <a:p>
                      <a:pPr algn="l"/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 </a:t>
                      </a:r>
                      <a:r>
                        <a:rPr lang="en-US" altLang="ko-KR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#50</a:t>
                      </a:r>
                      <a:r>
                        <a:rPr lang="ko-KR" altLang="en-US" sz="1100" b="0" baseline="0" dirty="0">
                          <a:latin typeface="Apple SD Gothic Neo" charset="-127"/>
                          <a:ea typeface="Apple SD Gothic Neo" charset="-127"/>
                          <a:cs typeface="Apple SD Gothic Neo" charset="-127"/>
                        </a:rPr>
                        <a:t>대 인터뷰 </a:t>
                      </a:r>
                      <a:endParaRPr lang="en-US" altLang="ko-KR" sz="1100" b="0" baseline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  <a:p>
                      <a:pPr algn="l"/>
                      <a:endParaRPr lang="en-US" altLang="ko-KR" sz="1100" b="0" dirty="0">
                        <a:latin typeface="Apple SD Gothic Neo" charset="-127"/>
                        <a:ea typeface="Apple SD Gothic Neo" charset="-127"/>
                        <a:cs typeface="Apple SD Gothic Neo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effectLst/>
                          <a:latin typeface="Nanum Myeongjo" charset="-127"/>
                          <a:ea typeface="Nanum Myeongjo" charset="-127"/>
                          <a:cs typeface="Nanum Myeongjo" charset="-127"/>
                        </a:rPr>
                        <a:t>(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effectLst/>
                          <a:latin typeface="Nanum Myeongjo" charset="-127"/>
                          <a:ea typeface="Nanum Myeongjo" charset="-127"/>
                          <a:cs typeface="Nanum Myeongjo" charset="-127"/>
                        </a:rPr>
                        <a:t>인터뷰 자막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effectLst/>
                          <a:latin typeface="Nanum Myeongjo" charset="-127"/>
                          <a:ea typeface="Nanum Myeongjo" charset="-127"/>
                          <a:cs typeface="Nanum Myeongjo" charset="-127"/>
                        </a:rPr>
                        <a:t>)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effectLst/>
                          <a:latin typeface="Nanum Myeongjo" charset="-127"/>
                          <a:ea typeface="Nanum Myeongjo" charset="-127"/>
                          <a:cs typeface="Nanum Myeongjo" charset="-127"/>
                        </a:rPr>
                        <a:t> </a:t>
                      </a:r>
                      <a:endParaRPr lang="ko-KR" altLang="ko-KR" sz="1100" b="0" kern="1200" dirty="0">
                        <a:solidFill>
                          <a:schemeClr val="tx1"/>
                        </a:solidFill>
                        <a:effectLst/>
                        <a:latin typeface="Nanum Myeongjo" charset="-127"/>
                        <a:ea typeface="Nanum Myeongjo" charset="-127"/>
                        <a:cs typeface="Nanum Myeongjo" charset="-127"/>
                      </a:endParaRPr>
                    </a:p>
                    <a:p>
                      <a:pPr algn="ctr" latinLnBrk="1"/>
                      <a:endParaRPr lang="ko-KR" altLang="ko-KR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ko-KR" sz="12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latinLnBrk="1"/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r>
                        <a:rPr lang="en-US" altLang="ko-KR" sz="1200" b="1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50</a:t>
                      </a:r>
                      <a:r>
                        <a:rPr lang="ko-KR" altLang="en-US" sz="1200" b="1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대 인터뷰</a:t>
                      </a:r>
                      <a:r>
                        <a:rPr lang="en-US" altLang="ko-KR" sz="1200" b="1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&gt;</a:t>
                      </a:r>
                      <a:r>
                        <a:rPr lang="ko-KR" altLang="en-US" sz="1200" b="1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endParaRPr lang="en-US" altLang="ko-KR" sz="1200" b="1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latinLnBrk="1"/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r>
                        <a:rPr lang="ko-KR" altLang="ko-KR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우리</a:t>
                      </a:r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</a:t>
                      </a:r>
                      <a:r>
                        <a:rPr lang="ko-KR" altLang="ko-KR" sz="1200" b="0" kern="1200" dirty="0" err="1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나이되면</a:t>
                      </a:r>
                      <a:r>
                        <a:rPr lang="ko-KR" altLang="ko-KR" sz="12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거울보는</a:t>
                      </a: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것도 </a:t>
                      </a:r>
                      <a:r>
                        <a:rPr lang="ko-KR" altLang="en-US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사진찍는</a:t>
                      </a:r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것도 </a:t>
                      </a:r>
                      <a:endParaRPr lang="en-US" altLang="ko-KR" sz="1200" b="0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latinLnBrk="1"/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진짜 싫은데 요즘엔 자꾸 거울만 봐요 </a:t>
                      </a:r>
                      <a:r>
                        <a:rPr lang="ko-KR" altLang="en-US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ㅎㅎ</a:t>
                      </a:r>
                      <a:endParaRPr lang="en-US" altLang="ko-KR" sz="1200" b="0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  <a:p>
                      <a:pPr latinLnBrk="1"/>
                      <a:r>
                        <a:rPr lang="ko-KR" altLang="en-US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 요즘 주위에서 요즘 뭐 바르냐고 자꾸 </a:t>
                      </a:r>
                      <a:r>
                        <a:rPr lang="ko-KR" altLang="en-US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물어본다니까요</a:t>
                      </a:r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Nanum Myeongjo" charset="-127"/>
                        </a:rPr>
                        <a:t>~</a:t>
                      </a:r>
                      <a:endParaRPr lang="ko-KR" altLang="ko-KR" sz="12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Nanum Myeongjo" charset="-127"/>
                      </a:endParaRPr>
                    </a:p>
                  </a:txBody>
                  <a:tcPr marL="0" marR="0" marT="0" marB="0" anchor="ctr">
                    <a:lnL w="1778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3" name="직선 연결선 2"/>
          <p:cNvCxnSpPr/>
          <p:nvPr/>
        </p:nvCxnSpPr>
        <p:spPr>
          <a:xfrm>
            <a:off x="230117" y="440501"/>
            <a:ext cx="35481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143340" y="92397"/>
            <a:ext cx="4991509" cy="5058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2000" dirty="0"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양귀美 </a:t>
            </a:r>
            <a:r>
              <a:rPr lang="en-US" altLang="ko-KR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PDRN 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재생크림 </a:t>
            </a:r>
            <a:r>
              <a:rPr lang="en-US" altLang="ko-KR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PT2</a:t>
            </a:r>
            <a:r>
              <a:rPr lang="ko-KR" altLang="en-US" sz="20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r>
              <a:rPr lang="en-US" altLang="ko-KR" sz="2400" b="1" dirty="0">
                <a:solidFill>
                  <a:schemeClr val="tx1"/>
                </a:solidFill>
                <a:latin typeface="에스코어 드림 2 ExtraLight" panose="020B0203030302020204" pitchFamily="34" charset="-127"/>
                <a:ea typeface="에스코어 드림 2 ExtraLight" panose="020B0203030302020204" pitchFamily="34" charset="-127"/>
              </a:rPr>
              <a:t> </a:t>
            </a:r>
            <a:endParaRPr lang="en-US" altLang="ko-KR" sz="2400" b="1" dirty="0">
              <a:solidFill>
                <a:schemeClr val="tx1"/>
              </a:solidFill>
              <a:latin typeface="Rix모던고딕 B" pitchFamily="18" charset="-127"/>
              <a:ea typeface="Rix모던고딕 B" pitchFamily="18" charset="-127"/>
              <a:cs typeface="Nanum Myeongjo" charset="-127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3796143" y="92392"/>
            <a:ext cx="8252519" cy="505833"/>
            <a:chOff x="2016206" y="168846"/>
            <a:chExt cx="7011412" cy="323548"/>
          </a:xfrm>
          <a:solidFill>
            <a:schemeClr val="bg1">
              <a:lumMod val="95000"/>
            </a:schemeClr>
          </a:solidFill>
        </p:grpSpPr>
        <p:sp>
          <p:nvSpPr>
            <p:cNvPr id="28" name="직사각형 27"/>
            <p:cNvSpPr/>
            <p:nvPr/>
          </p:nvSpPr>
          <p:spPr>
            <a:xfrm flipH="1" flipV="1">
              <a:off x="2339752" y="168846"/>
              <a:ext cx="6687866" cy="32354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  <p:sp>
          <p:nvSpPr>
            <p:cNvPr id="29" name="직각 삼각형 22"/>
            <p:cNvSpPr/>
            <p:nvPr/>
          </p:nvSpPr>
          <p:spPr>
            <a:xfrm flipH="1" flipV="1">
              <a:off x="2016206" y="168848"/>
              <a:ext cx="323546" cy="32354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7792461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18509</TotalTime>
  <Words>3068</Words>
  <Application>Microsoft Office PowerPoint</Application>
  <PresentationFormat>와이드스크린</PresentationFormat>
  <Paragraphs>898</Paragraphs>
  <Slides>16</Slides>
  <Notes>16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5" baseType="lpstr">
      <vt:lpstr>Apple SD Gothic Neo</vt:lpstr>
      <vt:lpstr>Nanum Myeongjo</vt:lpstr>
      <vt:lpstr>Rix고딕 B</vt:lpstr>
      <vt:lpstr>Rix모던고딕 B</vt:lpstr>
      <vt:lpstr>Malgun Gothic</vt:lpstr>
      <vt:lpstr>Malgun Gothic</vt:lpstr>
      <vt:lpstr>에스코어 드림 2 ExtraLight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Microsoft Office 사용자</dc:creator>
  <cp:lastModifiedBy>WCOM</cp:lastModifiedBy>
  <cp:revision>1326</cp:revision>
  <cp:lastPrinted>2019-08-19T06:04:51Z</cp:lastPrinted>
  <dcterms:created xsi:type="dcterms:W3CDTF">2018-02-01T05:42:58Z</dcterms:created>
  <dcterms:modified xsi:type="dcterms:W3CDTF">2022-09-07T07:43:59Z</dcterms:modified>
</cp:coreProperties>
</file>