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63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158.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클리엔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H1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스마트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근육측정기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2022.05.26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740387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팔에 착용한 제품 장면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홀더 포함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레깅스나 스판 재질 안에 </a:t>
                      </a:r>
                      <a:r>
                        <a:rPr lang="ko-KR" altLang="en-US" sz="1200" dirty="0" err="1"/>
                        <a:t>껴넣는</a:t>
                      </a:r>
                      <a:r>
                        <a:rPr lang="ko-KR" altLang="en-US" sz="1200" dirty="0"/>
                        <a:t> 장면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제품만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팔을 접었다 폈다 움직여 보는 모습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손쉽고 편안한 착용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  <a:p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밴드 없이도 착용 가능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! 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근육상태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사용량 </a:t>
                      </a:r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/>
                        <a:t>한계점 측정</a:t>
                      </a:r>
                      <a:r>
                        <a:rPr lang="en-US" altLang="ko-KR" sz="1200" dirty="0"/>
                        <a:t>!</a:t>
                      </a:r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3760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49" y="2184936"/>
            <a:ext cx="2164884" cy="147266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7188" y="2184936"/>
            <a:ext cx="2149241" cy="148710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1586F0F9-33E9-17AE-2942-7D2315601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855" y="2009572"/>
            <a:ext cx="1998133" cy="16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293002"/>
              </p:ext>
            </p:extLst>
          </p:nvPr>
        </p:nvGraphicFramePr>
        <p:xfrm>
          <a:off x="248478" y="1411357"/>
          <a:ext cx="11628783" cy="465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419498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제품과 휴대폰 </a:t>
                      </a:r>
                      <a:r>
                        <a:rPr lang="ko-KR" altLang="en-US" sz="1200" dirty="0" err="1"/>
                        <a:t>앱</a:t>
                      </a:r>
                      <a:r>
                        <a:rPr lang="ko-KR" altLang="en-US" sz="1200" baseline="0" dirty="0"/>
                        <a:t> 연결된 장면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바닥에 수건 위로 제품을 내려놓는 장면 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아령 등 운동기구 소품 활용 가능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블루투스</a:t>
                      </a:r>
                      <a:r>
                        <a:rPr lang="ko-KR" altLang="en-US" sz="1200" dirty="0"/>
                        <a:t> 연결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앱으로</a:t>
                      </a:r>
                      <a:r>
                        <a:rPr lang="ko-KR" altLang="en-US" sz="1200" dirty="0"/>
                        <a:t> 실시간 확인</a:t>
                      </a:r>
                      <a:r>
                        <a:rPr lang="en-US" altLang="ko-KR" sz="1200" dirty="0"/>
                        <a:t>!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나만의 운동 관리 시스템 </a:t>
                      </a:r>
                      <a:r>
                        <a:rPr lang="ko-KR" altLang="en-US" sz="1200" dirty="0" err="1"/>
                        <a:t>클리엔</a:t>
                      </a:r>
                      <a:r>
                        <a:rPr lang="ko-KR" altLang="en-US" sz="1200" dirty="0"/>
                        <a:t> 스마트</a:t>
                      </a:r>
                      <a:r>
                        <a:rPr lang="en-US" altLang="ko-KR" sz="1200" dirty="0"/>
                        <a:t>PT H1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972496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28" y="2252312"/>
            <a:ext cx="2173052" cy="149191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43" y="2252312"/>
            <a:ext cx="2033738" cy="14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3859</TotalTime>
  <Words>133</Words>
  <Application>Microsoft Office PowerPoint</Application>
  <PresentationFormat>와이드스크린</PresentationFormat>
  <Paragraphs>52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paikho</cp:lastModifiedBy>
  <cp:revision>227</cp:revision>
  <dcterms:created xsi:type="dcterms:W3CDTF">2020-06-07T11:33:37Z</dcterms:created>
  <dcterms:modified xsi:type="dcterms:W3CDTF">2022-05-30T02:46:06Z</dcterms:modified>
</cp:coreProperties>
</file>