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4660"/>
  </p:normalViewPr>
  <p:slideViewPr>
    <p:cSldViewPr snapToGrid="0">
      <p:cViewPr varScale="1">
        <p:scale>
          <a:sx n="64" d="100"/>
          <a:sy n="64" d="100"/>
        </p:scale>
        <p:origin x="81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24.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스카이트립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에어즈락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캠핑 테이블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569534"/>
              </p:ext>
            </p:extLst>
          </p:nvPr>
        </p:nvGraphicFramePr>
        <p:xfrm>
          <a:off x="248478" y="1411357"/>
          <a:ext cx="11628783" cy="5021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(3</a:t>
                      </a:r>
                      <a:r>
                        <a:rPr lang="ko-KR" altLang="en-US" sz="1200" dirty="0"/>
                        <a:t>분할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r>
                        <a:rPr lang="ko-KR" altLang="en-US" sz="1200" dirty="0"/>
                        <a:t>차량 수납박스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이동용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r>
                        <a:rPr lang="ko-KR" altLang="en-US" sz="1200" dirty="0" err="1"/>
                        <a:t>리빙</a:t>
                      </a:r>
                      <a:r>
                        <a:rPr lang="ko-KR" altLang="en-US" sz="1200" dirty="0"/>
                        <a:t> 수납박스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가정용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r>
                        <a:rPr lang="ko-KR" altLang="en-US" sz="1200" dirty="0"/>
                        <a:t>캠핑 테이블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야외용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스티커로 꾸민 박스 안에 </a:t>
                      </a:r>
                      <a:r>
                        <a:rPr lang="ko-KR" altLang="en-US" sz="1200" dirty="0" err="1"/>
                        <a:t>패트병</a:t>
                      </a:r>
                      <a:r>
                        <a:rPr lang="ko-KR" altLang="en-US" sz="1200" dirty="0"/>
                        <a:t> 가득 담겨 있고 </a:t>
                      </a:r>
                      <a:r>
                        <a:rPr lang="ko-KR" altLang="en-US" sz="1200" dirty="0" err="1"/>
                        <a:t>패트병을</a:t>
                      </a:r>
                      <a:r>
                        <a:rPr lang="ko-KR" altLang="en-US" sz="1200" dirty="0"/>
                        <a:t> 하나 넣는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에어즈락</a:t>
                      </a:r>
                      <a:r>
                        <a:rPr lang="ko-KR" altLang="en-US" sz="1200" dirty="0"/>
                        <a:t> 캠핑 테이블 오픈형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차량 이동 수납박스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야외 공간 캠핑 테이블 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실내 공간 </a:t>
                      </a:r>
                      <a:r>
                        <a:rPr lang="ko-KR" altLang="en-US" sz="1200" dirty="0" err="1"/>
                        <a:t>리빙</a:t>
                      </a:r>
                      <a:r>
                        <a:rPr lang="ko-KR" altLang="en-US" sz="1200"/>
                        <a:t> 박스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대용량</a:t>
                      </a:r>
                      <a:r>
                        <a:rPr lang="ko-KR" altLang="en-US" sz="1200" baseline="0" dirty="0"/>
                        <a:t> </a:t>
                      </a:r>
                      <a:r>
                        <a:rPr lang="ko-KR" altLang="en-US" sz="1200" dirty="0"/>
                        <a:t>수납공간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튼튼함 견고함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손잡이로 이동 편리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로고 클로즈업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65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139" y="2343885"/>
            <a:ext cx="1341788" cy="134178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731" y="2343885"/>
            <a:ext cx="1311910" cy="134178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88" y="2168892"/>
            <a:ext cx="2381250" cy="169177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556" y="2168892"/>
            <a:ext cx="2212374" cy="1306497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455AF672-924B-92B5-4DDA-95E1ACD7075F}"/>
              </a:ext>
            </a:extLst>
          </p:cNvPr>
          <p:cNvSpPr/>
          <p:nvPr/>
        </p:nvSpPr>
        <p:spPr>
          <a:xfrm>
            <a:off x="7302567" y="2343885"/>
            <a:ext cx="1416328" cy="1416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B7BB0A-5606-5E51-4304-C9DD80E5C491}"/>
              </a:ext>
            </a:extLst>
          </p:cNvPr>
          <p:cNvSpPr txBox="1"/>
          <p:nvPr/>
        </p:nvSpPr>
        <p:spPr>
          <a:xfrm>
            <a:off x="7249145" y="2830113"/>
            <a:ext cx="1523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1800" dirty="0"/>
              <a:t>(</a:t>
            </a:r>
            <a:r>
              <a:rPr lang="ko-KR" altLang="en-US" sz="1800" dirty="0"/>
              <a:t>이동용</a:t>
            </a:r>
            <a:r>
              <a:rPr lang="en-US" altLang="ko-KR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606984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앞으로 열고</a:t>
                      </a:r>
                      <a:r>
                        <a:rPr lang="ko-KR" altLang="en-US" sz="1200" baseline="0" dirty="0"/>
                        <a:t> 닫는 장면 연출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단으로 적재된 제품 위에 냄비 소품 연출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우측</a:t>
                      </a:r>
                      <a:r>
                        <a:rPr lang="en-US" altLang="ko-KR" sz="1200" dirty="0"/>
                        <a:t>) </a:t>
                      </a:r>
                    </a:p>
                    <a:p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단으로 적재된 제품 연출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우측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앞 뒤 양면 개방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미사용 시 </a:t>
                      </a:r>
                      <a:r>
                        <a:rPr lang="ko-KR" altLang="en-US" sz="1200" dirty="0" err="1"/>
                        <a:t>폴딩</a:t>
                      </a:r>
                      <a:r>
                        <a:rPr lang="ko-KR" altLang="en-US" sz="1200" dirty="0"/>
                        <a:t> 수납 가능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내 맘대로 </a:t>
                      </a:r>
                      <a:r>
                        <a:rPr lang="en-US" altLang="ko-KR" sz="1200" dirty="0"/>
                        <a:t>DIY </a:t>
                      </a:r>
                      <a:r>
                        <a:rPr lang="ko-KR" altLang="en-US" sz="1200" dirty="0"/>
                        <a:t>스티커 꾸미기 및 적재 가능 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스카이트립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캠빙</a:t>
                      </a:r>
                      <a:r>
                        <a:rPr lang="ko-KR" altLang="en-US" sz="1200" dirty="0"/>
                        <a:t> 테이블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7062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595" y="2163211"/>
            <a:ext cx="1943635" cy="147738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54" y="2371559"/>
            <a:ext cx="1851710" cy="126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3736</TotalTime>
  <Words>168</Words>
  <Application>Microsoft Office PowerPoint</Application>
  <PresentationFormat>와이드스크린</PresentationFormat>
  <Paragraphs>62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219</cp:revision>
  <dcterms:created xsi:type="dcterms:W3CDTF">2020-06-07T11:33:37Z</dcterms:created>
  <dcterms:modified xsi:type="dcterms:W3CDTF">2022-05-23T05:29:16Z</dcterms:modified>
</cp:coreProperties>
</file>