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334" r:id="rId3"/>
    <p:sldId id="332" r:id="rId4"/>
    <p:sldId id="335" r:id="rId5"/>
    <p:sldId id="293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FAFF"/>
    <a:srgbClr val="CC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4" autoAdjust="0"/>
    <p:restoredTop sz="94660"/>
  </p:normalViewPr>
  <p:slideViewPr>
    <p:cSldViewPr snapToGrid="0">
      <p:cViewPr varScale="1">
        <p:scale>
          <a:sx n="64" d="100"/>
          <a:sy n="64" d="100"/>
        </p:scale>
        <p:origin x="708" y="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C7A94D9-7B9B-4413-B597-2F2D5F1A84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92B4D915-27AF-4897-A555-B390EE920F5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9887C241-12A5-481C-B672-8333E1BB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1DEB5BEB-3F4A-42B5-A91B-088B2982A1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F940591-06EA-455B-9650-7080F7BB65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046023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226A0938-6A19-4600-8CC0-C2274C7A1B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40BEF38C-2E3A-41A6-A031-36F6F7207B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7E0361A-24A7-449A-85E2-D92DBBCEFC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6C91C03-ECB5-4E04-B475-80C5B1E31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7D0D94C-D47C-4C3C-B25A-FAE656C3DA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346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F9E8CDDC-B1E7-43B1-8D33-338512E859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DAD58513-E9B6-440B-A3FA-1F956FD143E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0AF3ADAA-A9D1-4787-8F62-6D961C1E4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5AFFD446-6930-4EA8-B40F-D6BAC93A3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BD8E29F6-B336-495F-A703-510C128FB2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25403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53742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B3CB9A7-0D69-4B21-A925-BED32A28D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309908BD-CB47-4C03-A0C0-CC845EE717C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C0751FD-A836-43EA-BBF6-D48AAE098E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1A206DD-4944-4BD3-8DDA-1D0DEE09FA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A45A05A5-0431-4DCC-AC5E-B1D84527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99995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9186318-7613-4768-8DB7-204B0FCC82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A35AAE4A-1B7B-4357-84B0-5CC93E925F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A459ADFC-40DC-496D-8F64-24AACA6695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28C1BB0-2296-4C58-AD73-E0161B90E8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59C021D0-07AF-4CF8-B179-28516D19FB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575399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1014CC05-DF4A-4552-AE9B-B445C203AA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D1C24C4B-60D2-4A74-AC2A-7929EF0E4F6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73A5EDFD-D066-4B25-B17D-30139C7C68D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75A18C54-4FA4-4822-A143-AEE885429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88E55D2-676F-4935-A199-FD107E8DAC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AA72BD2F-1CE6-4E14-AA30-055AB033D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5069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091638B-068D-44E0-8BA3-A926F5E07B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B3D1BC4-CFCE-4380-8AA9-A3ABD7F9E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AF840316-9DC5-498D-9ECA-A5A530D6A2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9BD4A59B-3640-4966-A0D0-958EC7DE8DB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60F390A2-C97F-4AC9-BC67-18D43E2CD6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A471578C-D062-4031-A045-9E1D59B87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9EC77249-FAF5-442E-9B6F-1DB72548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362ED78-299E-4F68-A32C-3438B388F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528398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85278E3B-CBBF-4159-9713-96F80071CE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EA00ADC4-220A-4572-BA48-6349A8F1F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06C1DAE8-C3B6-4F37-A5CE-F0B523F514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45D4CD6A-6D5E-47ED-8535-7AE5140ED6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623317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C1E276D7-411B-4847-8A69-115D73531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E3D9746E-43F0-4E78-B84F-3A157059ED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C48BCC15-7EDA-42D6-8468-78A3BEA6D3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683123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446D7A9-D5CA-4C2F-AB8D-A74C5666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7099295C-9AF9-4D8D-A578-0732E27F6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59203D83-68D7-445A-835F-A88F338B05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4FAEFC7-6799-421F-B510-EEC7F5F277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A06EB25C-490F-474B-9541-7EC0CB7D0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1D9CA4E-B8AD-4A29-8E58-B70C50AC3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36325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E47C3705-D80F-4791-AA97-7355EAE7FCA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13434888-047A-4562-9C25-91E66460FDE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F793789C-3CB8-4608-9A62-8BAA38E7F2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4D37068E-3181-46D7-83E1-C4BCDE557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3662A37-2265-44A9-9DF2-4DA05DD0DD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584C6709-2C08-45F5-820C-876821B81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833398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BAB04D94-C0CB-4EB3-A427-FA1F09C957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EB226B04-0646-41B9-9EF2-08B7B09811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F100EFAA-E3ED-43D4-A2CF-181103D9116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FE1B5-32AA-475B-A543-9853C53330C4}" type="datetimeFigureOut">
              <a:rPr lang="ko-KR" altLang="en-US" smtClean="0"/>
              <a:t>2022-05-09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B9E58A4-1244-4D10-86E1-3D06A213990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F6398A26-5E7B-4B71-8568-BBDB6B676B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379477-2B71-42E4-9532-F1320E0B74CB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047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직사각형 11"/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21" name="그룹 20">
            <a:extLst>
              <a:ext uri="{FF2B5EF4-FFF2-40B4-BE49-F238E27FC236}">
                <a16:creationId xmlns:a16="http://schemas.microsoft.com/office/drawing/2014/main" id="{270EE45B-85D7-4BFF-9885-3C4AEC73675A}"/>
              </a:ext>
            </a:extLst>
          </p:cNvPr>
          <p:cNvGrpSpPr/>
          <p:nvPr/>
        </p:nvGrpSpPr>
        <p:grpSpPr>
          <a:xfrm>
            <a:off x="315209" y="2016758"/>
            <a:ext cx="11144152" cy="2271658"/>
            <a:chOff x="290271" y="1805388"/>
            <a:chExt cx="11144152" cy="2271658"/>
          </a:xfrm>
        </p:grpSpPr>
        <p:sp>
          <p:nvSpPr>
            <p:cNvPr id="6" name="직사각형 5">
              <a:extLst>
                <a:ext uri="{FF2B5EF4-FFF2-40B4-BE49-F238E27FC236}">
                  <a16:creationId xmlns:a16="http://schemas.microsoft.com/office/drawing/2014/main" id="{09163A50-B076-4AA0-87FC-A27820F12E85}"/>
                </a:ext>
              </a:extLst>
            </p:cNvPr>
            <p:cNvSpPr/>
            <p:nvPr/>
          </p:nvSpPr>
          <p:spPr>
            <a:xfrm>
              <a:off x="321324" y="1902513"/>
              <a:ext cx="9474091" cy="400053"/>
            </a:xfrm>
            <a:prstGeom prst="rect">
              <a:avLst/>
            </a:prstGeom>
          </p:spPr>
          <p:txBody>
            <a:bodyPr wrap="square" lIns="121856" tIns="60932" rIns="121856" bIns="60932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ko-KR" altLang="en-US" sz="2000" dirty="0">
                  <a:solidFill>
                    <a:schemeClr val="bg1"/>
                  </a:solidFill>
                  <a:ea typeface="CJ ONLYONE NEW 본문 Regular" panose="00000500000000000000" pitchFamily="2" charset="-127"/>
                </a:rPr>
                <a:t>파란물고기</a:t>
              </a:r>
              <a:endPara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endParaRPr>
            </a:p>
          </p:txBody>
        </p:sp>
        <p:grpSp>
          <p:nvGrpSpPr>
            <p:cNvPr id="20" name="그룹 19">
              <a:extLst>
                <a:ext uri="{FF2B5EF4-FFF2-40B4-BE49-F238E27FC236}">
                  <a16:creationId xmlns:a16="http://schemas.microsoft.com/office/drawing/2014/main" id="{0E366CAE-1EEC-4FB3-B804-2656C8B64EFE}"/>
                </a:ext>
              </a:extLst>
            </p:cNvPr>
            <p:cNvGrpSpPr/>
            <p:nvPr/>
          </p:nvGrpSpPr>
          <p:grpSpPr>
            <a:xfrm>
              <a:off x="290271" y="1805388"/>
              <a:ext cx="11144152" cy="2271658"/>
              <a:chOff x="290271" y="1778754"/>
              <a:chExt cx="11144152" cy="2271658"/>
            </a:xfrm>
          </p:grpSpPr>
          <p:cxnSp>
            <p:nvCxnSpPr>
              <p:cNvPr id="4" name="직선 연결선 3">
                <a:extLst>
                  <a:ext uri="{FF2B5EF4-FFF2-40B4-BE49-F238E27FC236}">
                    <a16:creationId xmlns:a16="http://schemas.microsoft.com/office/drawing/2014/main" id="{BFFB974D-4DA4-4B7C-8FF2-FD78525BA1D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07323" y="1778754"/>
                <a:ext cx="161643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직사각형 14">
                <a:extLst>
                  <a:ext uri="{FF2B5EF4-FFF2-40B4-BE49-F238E27FC236}">
                    <a16:creationId xmlns:a16="http://schemas.microsoft.com/office/drawing/2014/main" id="{1FE1D81D-6913-444E-9366-C6F1D4B9B373}"/>
                  </a:ext>
                </a:extLst>
              </p:cNvPr>
              <p:cNvSpPr/>
              <p:nvPr/>
            </p:nvSpPr>
            <p:spPr>
              <a:xfrm>
                <a:off x="290271" y="2522625"/>
                <a:ext cx="11144152" cy="923330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>
                  <a:lnSpc>
                    <a:spcPct val="90000"/>
                  </a:lnSpc>
                </a:pPr>
                <a:r>
                  <a:rPr lang="ko-KR" altLang="en-US" sz="6000" b="1" spc="-300" dirty="0">
                    <a:solidFill>
                      <a:schemeClr val="bg1"/>
                    </a:solidFill>
                    <a:ea typeface="CJ ONLYONE NEW 본문 Regular" panose="00000500000000000000" pitchFamily="2" charset="-127"/>
                  </a:rPr>
                  <a:t>레인보우 관상용 새우</a:t>
                </a:r>
                <a:endParaRPr lang="en-US" altLang="ko-KR" sz="6000" b="1" spc="-300" dirty="0">
                  <a:solidFill>
                    <a:schemeClr val="bg1"/>
                  </a:solidFill>
                  <a:ea typeface="CJ ONLYONE NEW 본문 Regular" panose="00000500000000000000" pitchFamily="2" charset="-127"/>
                </a:endParaRPr>
              </a:p>
            </p:txBody>
          </p:sp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DDD1DDE8-936B-4DC0-BF1B-27AEE6664140}"/>
                  </a:ext>
                </a:extLst>
              </p:cNvPr>
              <p:cNvSpPr txBox="1"/>
              <p:nvPr/>
            </p:nvSpPr>
            <p:spPr>
              <a:xfrm>
                <a:off x="389568" y="3650302"/>
                <a:ext cx="1374094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VERSION.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1.0</a:t>
                </a:r>
              </a:p>
              <a:p>
                <a:pPr lvl="0"/>
                <a:r>
                  <a:rPr lang="en-US" altLang="ko-KR" sz="900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UPDATE.  </a:t>
                </a:r>
                <a:r>
                  <a:rPr lang="en-US" altLang="ko-KR" sz="1000" b="1" dirty="0">
                    <a:solidFill>
                      <a:schemeClr val="bg1"/>
                    </a:solidFill>
                    <a:latin typeface="CJ ONLYONE NEW 본문 Regular" panose="00000500000000000000" pitchFamily="2" charset="-127"/>
                    <a:ea typeface="Sandoll 고딕Neo1 07 Bold" panose="020B0600000101010101" pitchFamily="34" charset="-127"/>
                  </a:rPr>
                  <a:t>2022.05.09</a:t>
                </a:r>
              </a:p>
            </p:txBody>
          </p:sp>
          <p:sp>
            <p:nvSpPr>
              <p:cNvPr id="16" name="TextBox 15">
                <a:extLst>
                  <a:ext uri="{FF2B5EF4-FFF2-40B4-BE49-F238E27FC236}">
                    <a16:creationId xmlns:a16="http://schemas.microsoft.com/office/drawing/2014/main" id="{F4D8FA05-0701-4D05-8D3A-D156C872E827}"/>
                  </a:ext>
                </a:extLst>
              </p:cNvPr>
              <p:cNvSpPr txBox="1"/>
              <p:nvPr/>
            </p:nvSpPr>
            <p:spPr>
              <a:xfrm>
                <a:off x="1637193" y="3650302"/>
                <a:ext cx="184731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/>
                <a:endParaRPr lang="en-US" altLang="ko-KR" sz="1000" b="1" dirty="0">
                  <a:solidFill>
                    <a:schemeClr val="bg1"/>
                  </a:solidFill>
                  <a:latin typeface="CJ ONLYONE NEW 본문 Regular" panose="00000500000000000000" pitchFamily="2" charset="-127"/>
                  <a:ea typeface="Sandoll 고딕Neo1 07 Bold" panose="020B0600000101010101" pitchFamily="34" charset="-127"/>
                </a:endParaRPr>
              </a:p>
            </p:txBody>
          </p:sp>
          <p:cxnSp>
            <p:nvCxnSpPr>
              <p:cNvPr id="18" name="직선 연결선 17">
                <a:extLst>
                  <a:ext uri="{FF2B5EF4-FFF2-40B4-BE49-F238E27FC236}">
                    <a16:creationId xmlns:a16="http://schemas.microsoft.com/office/drawing/2014/main" id="{9E6582DA-E614-4FFB-A4A8-9CE79BD5A2A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7654" y="3557742"/>
                <a:ext cx="3385255" cy="0"/>
              </a:xfrm>
              <a:prstGeom prst="line">
                <a:avLst/>
              </a:prstGeom>
              <a:ln w="1905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" name="직사각형 16">
            <a:extLst>
              <a:ext uri="{FF2B5EF4-FFF2-40B4-BE49-F238E27FC236}">
                <a16:creationId xmlns:a16="http://schemas.microsoft.com/office/drawing/2014/main" id="{09163A50-B076-4AA0-87FC-A27820F12E85}"/>
              </a:ext>
            </a:extLst>
          </p:cNvPr>
          <p:cNvSpPr/>
          <p:nvPr/>
        </p:nvSpPr>
        <p:spPr>
          <a:xfrm>
            <a:off x="9163878" y="246277"/>
            <a:ext cx="2739797" cy="400053"/>
          </a:xfrm>
          <a:prstGeom prst="rect">
            <a:avLst/>
          </a:prstGeom>
        </p:spPr>
        <p:txBody>
          <a:bodyPr wrap="square" lIns="121856" tIns="60932" rIns="121856" bIns="60932">
            <a:spAutoFit/>
          </a:bodyPr>
          <a:lstStyle/>
          <a:p>
            <a:pPr algn="r">
              <a:lnSpc>
                <a:spcPct val="90000"/>
              </a:lnSpc>
            </a:pPr>
            <a:r>
              <a:rPr lang="en-US" altLang="ko-KR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15</a:t>
            </a:r>
            <a:r>
              <a:rPr lang="ko-KR" altLang="en-US" sz="20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초 제품 광고 영상</a:t>
            </a:r>
            <a:endParaRPr lang="en-US" altLang="ko-KR" sz="2000" dirty="0">
              <a:solidFill>
                <a:schemeClr val="bg1"/>
              </a:solidFill>
              <a:ea typeface="CJ ONLYONE NEW 본문 Regular" panose="000005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8692869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264353"/>
              </p:ext>
            </p:extLst>
          </p:nvPr>
        </p:nvGraphicFramePr>
        <p:xfrm>
          <a:off x="248478" y="1411357"/>
          <a:ext cx="11628783" cy="462014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#1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#2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#3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중앙 조명과 함께 어항에 있는 새우 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간단한 어항 꾸미기 연출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물을 넣고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자갈넣고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등등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준비된 어항에 새우를 넣는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RAIN BOW SHRIMP 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키우기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!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너무나 쉽고 간단한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레인보우새우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 키우기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4</a:t>
                      </a: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분할</a:t>
                      </a:r>
                    </a:p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9431234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sp>
        <p:nvSpPr>
          <p:cNvPr id="53" name="직사각형 52">
            <a:extLst>
              <a:ext uri="{FF2B5EF4-FFF2-40B4-BE49-F238E27FC236}">
                <a16:creationId xmlns:a16="http://schemas.microsoft.com/office/drawing/2014/main" id="{961E7390-2658-2C08-8002-7B4DAFEAAE99}"/>
              </a:ext>
            </a:extLst>
          </p:cNvPr>
          <p:cNvSpPr/>
          <p:nvPr/>
        </p:nvSpPr>
        <p:spPr>
          <a:xfrm>
            <a:off x="1401671" y="2025763"/>
            <a:ext cx="2890521" cy="183540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52" name="그림 51">
            <a:extLst>
              <a:ext uri="{FF2B5EF4-FFF2-40B4-BE49-F238E27FC236}">
                <a16:creationId xmlns:a16="http://schemas.microsoft.com/office/drawing/2014/main" id="{116C0132-AA1A-1980-14DD-206B2DEEFC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8307"/>
          <a:stretch/>
        </p:blipFill>
        <p:spPr>
          <a:xfrm>
            <a:off x="2266030" y="2407787"/>
            <a:ext cx="1174259" cy="1464158"/>
          </a:xfrm>
          <a:prstGeom prst="rect">
            <a:avLst/>
          </a:prstGeom>
        </p:spPr>
      </p:pic>
      <p:pic>
        <p:nvPicPr>
          <p:cNvPr id="55" name="그림 54">
            <a:extLst>
              <a:ext uri="{FF2B5EF4-FFF2-40B4-BE49-F238E27FC236}">
                <a16:creationId xmlns:a16="http://schemas.microsoft.com/office/drawing/2014/main" id="{62CBA661-2A02-DE91-D93E-5606D403DD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27595" y="2656181"/>
            <a:ext cx="1463029" cy="1125407"/>
          </a:xfrm>
          <a:prstGeom prst="rect">
            <a:avLst/>
          </a:prstGeom>
        </p:spPr>
      </p:pic>
      <p:pic>
        <p:nvPicPr>
          <p:cNvPr id="57" name="그림 56">
            <a:extLst>
              <a:ext uri="{FF2B5EF4-FFF2-40B4-BE49-F238E27FC236}">
                <a16:creationId xmlns:a16="http://schemas.microsoft.com/office/drawing/2014/main" id="{8AB3B907-7517-49F1-B079-3702DD8B995C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7635" r="8284" b="57730"/>
          <a:stretch/>
        </p:blipFill>
        <p:spPr>
          <a:xfrm rot="19686838" flipH="1">
            <a:off x="10353519" y="2100506"/>
            <a:ext cx="873618" cy="25377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D14EDFF8-0CA4-1946-8D74-AFF232107B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27300" y="2656181"/>
            <a:ext cx="1463029" cy="1125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959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7736269"/>
              </p:ext>
            </p:extLst>
          </p:nvPr>
        </p:nvGraphicFramePr>
        <p:xfrm>
          <a:off x="248478" y="1411357"/>
          <a:ext cx="11628783" cy="4655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#4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#5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#6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먹이 주는 장면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latinLnBrk="1"/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어항 속 새우 줌인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어항 속에서 뜰채 움직이는 장면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5776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하루 혹은 이틀에 한번</a:t>
                      </a:r>
                      <a:r>
                        <a:rPr lang="en-US" altLang="ko-KR" sz="1400" dirty="0">
                          <a:solidFill>
                            <a:schemeClr val="tx1"/>
                          </a:solidFill>
                        </a:rPr>
                        <a:t>!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키우는 재미가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쏠쏠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보는 재미가 </a:t>
                      </a:r>
                      <a:r>
                        <a:rPr lang="ko-KR" altLang="en-US" sz="1400" dirty="0" err="1">
                          <a:solidFill>
                            <a:schemeClr val="tx1"/>
                          </a:solidFill>
                        </a:rPr>
                        <a:t>쏠쏠</a:t>
                      </a: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2175781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 모델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손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)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7" name="그림 6">
            <a:extLst>
              <a:ext uri="{FF2B5EF4-FFF2-40B4-BE49-F238E27FC236}">
                <a16:creationId xmlns:a16="http://schemas.microsoft.com/office/drawing/2014/main" id="{0B154686-CC0F-370E-B8D7-1472226AD20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635" r="8284" b="57730"/>
          <a:stretch/>
        </p:blipFill>
        <p:spPr>
          <a:xfrm rot="19686838" flipH="1">
            <a:off x="3147058" y="2100506"/>
            <a:ext cx="873618" cy="253771"/>
          </a:xfrm>
          <a:prstGeom prst="rect">
            <a:avLst/>
          </a:prstGeom>
        </p:spPr>
      </p:pic>
      <p:pic>
        <p:nvPicPr>
          <p:cNvPr id="8" name="그림 7">
            <a:extLst>
              <a:ext uri="{FF2B5EF4-FFF2-40B4-BE49-F238E27FC236}">
                <a16:creationId xmlns:a16="http://schemas.microsoft.com/office/drawing/2014/main" id="{DDCCC409-664C-CFF5-7854-D5663DFA7B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0839" y="2656181"/>
            <a:ext cx="1463029" cy="112540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E3BFA7AB-5F35-9D67-FCEA-D3ED50A015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49779" y="2022777"/>
            <a:ext cx="2463116" cy="1894705"/>
          </a:xfrm>
          <a:prstGeom prst="rect">
            <a:avLst/>
          </a:prstGeom>
        </p:spPr>
      </p:pic>
      <p:pic>
        <p:nvPicPr>
          <p:cNvPr id="10" name="그림 9">
            <a:extLst>
              <a:ext uri="{FF2B5EF4-FFF2-40B4-BE49-F238E27FC236}">
                <a16:creationId xmlns:a16="http://schemas.microsoft.com/office/drawing/2014/main" id="{64728F8C-402F-6711-6116-ABEEF88C7F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940887" y="2079748"/>
            <a:ext cx="2314989" cy="1780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58262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표 6">
            <a:extLst>
              <a:ext uri="{FF2B5EF4-FFF2-40B4-BE49-F238E27FC236}">
                <a16:creationId xmlns:a16="http://schemas.microsoft.com/office/drawing/2014/main" id="{EEB0E80C-0D89-7EC7-EAF3-1A91F7BC9F2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0782006"/>
              </p:ext>
            </p:extLst>
          </p:nvPr>
        </p:nvGraphicFramePr>
        <p:xfrm>
          <a:off x="248478" y="1411357"/>
          <a:ext cx="11628783" cy="465557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6847">
                  <a:extLst>
                    <a:ext uri="{9D8B030D-6E8A-4147-A177-3AD203B41FA5}">
                      <a16:colId xmlns:a16="http://schemas.microsoft.com/office/drawing/2014/main" val="2600239877"/>
                    </a:ext>
                  </a:extLst>
                </a:gridCol>
                <a:gridCol w="3606188">
                  <a:extLst>
                    <a:ext uri="{9D8B030D-6E8A-4147-A177-3AD203B41FA5}">
                      <a16:colId xmlns:a16="http://schemas.microsoft.com/office/drawing/2014/main" val="575113235"/>
                    </a:ext>
                  </a:extLst>
                </a:gridCol>
                <a:gridCol w="3617844">
                  <a:extLst>
                    <a:ext uri="{9D8B030D-6E8A-4147-A177-3AD203B41FA5}">
                      <a16:colId xmlns:a16="http://schemas.microsoft.com/office/drawing/2014/main" val="4167909891"/>
                    </a:ext>
                  </a:extLst>
                </a:gridCol>
                <a:gridCol w="3607904">
                  <a:extLst>
                    <a:ext uri="{9D8B030D-6E8A-4147-A177-3AD203B41FA5}">
                      <a16:colId xmlns:a16="http://schemas.microsoft.com/office/drawing/2014/main" val="808475621"/>
                    </a:ext>
                  </a:extLst>
                </a:gridCol>
              </a:tblGrid>
              <a:tr h="347137"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#7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-</a:t>
                      </a:r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4472949"/>
                  </a:ext>
                </a:extLst>
              </a:tr>
              <a:tr h="2387379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화면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14522738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연출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새우 줌인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14015788"/>
                  </a:ext>
                </a:extLst>
              </a:tr>
              <a:tr h="657761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자막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레인보우 새우 키우기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400" dirty="0">
                          <a:solidFill>
                            <a:schemeClr val="tx1"/>
                          </a:solidFill>
                        </a:rPr>
                        <a:t>전혀 어렵지 않아요</a:t>
                      </a:r>
                      <a:r>
                        <a:rPr lang="en-US" altLang="ko-KR" sz="1400">
                          <a:solidFill>
                            <a:schemeClr val="tx1"/>
                          </a:solidFill>
                        </a:rPr>
                        <a:t>~</a:t>
                      </a: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0481500"/>
                  </a:ext>
                </a:extLst>
              </a:tr>
              <a:tr h="622336">
                <a:tc>
                  <a:txBody>
                    <a:bodyPr/>
                    <a:lstStyle/>
                    <a:p>
                      <a:pPr algn="ctr" latinLnBrk="1"/>
                      <a:endParaRPr lang="en-US" altLang="ko-KR" sz="1200" dirty="0">
                        <a:solidFill>
                          <a:schemeClr val="tx1"/>
                        </a:solidFill>
                      </a:endParaRPr>
                    </a:p>
                    <a:p>
                      <a:pPr algn="ctr" latinLnBrk="1"/>
                      <a:r>
                        <a:rPr lang="ko-KR" altLang="en-US" sz="1200" dirty="0">
                          <a:solidFill>
                            <a:schemeClr val="tx1"/>
                          </a:solidFill>
                        </a:rPr>
                        <a:t>기타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7983497"/>
                  </a:ext>
                </a:extLst>
              </a:tr>
            </a:tbl>
          </a:graphicData>
        </a:graphic>
      </p:graphicFrame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1CE5C6E1-D015-89EE-1886-A8071197E9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251440"/>
              </p:ext>
            </p:extLst>
          </p:nvPr>
        </p:nvGraphicFramePr>
        <p:xfrm>
          <a:off x="248478" y="548641"/>
          <a:ext cx="7224032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87557">
                  <a:extLst>
                    <a:ext uri="{9D8B030D-6E8A-4147-A177-3AD203B41FA5}">
                      <a16:colId xmlns:a16="http://schemas.microsoft.com/office/drawing/2014/main" val="3168691872"/>
                    </a:ext>
                  </a:extLst>
                </a:gridCol>
                <a:gridCol w="5736475">
                  <a:extLst>
                    <a:ext uri="{9D8B030D-6E8A-4147-A177-3AD203B41FA5}">
                      <a16:colId xmlns:a16="http://schemas.microsoft.com/office/drawing/2014/main" val="2623095588"/>
                    </a:ext>
                  </a:extLst>
                </a:gridCol>
              </a:tblGrid>
              <a:tr h="33793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활용 소재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제품</a:t>
                      </a:r>
                      <a:r>
                        <a:rPr lang="en-US" altLang="ko-KR" dirty="0">
                          <a:solidFill>
                            <a:schemeClr val="tx1"/>
                          </a:solidFill>
                        </a:rPr>
                        <a:t>,</a:t>
                      </a:r>
                      <a:r>
                        <a:rPr lang="ko-KR" altLang="en-US" dirty="0">
                          <a:solidFill>
                            <a:schemeClr val="tx1"/>
                          </a:solidFill>
                        </a:rPr>
                        <a:t>소품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1086811"/>
                  </a:ext>
                </a:extLst>
              </a:tr>
            </a:tbl>
          </a:graphicData>
        </a:graphic>
      </p:graphicFrame>
      <p:pic>
        <p:nvPicPr>
          <p:cNvPr id="3" name="그림 2">
            <a:extLst>
              <a:ext uri="{FF2B5EF4-FFF2-40B4-BE49-F238E27FC236}">
                <a16:creationId xmlns:a16="http://schemas.microsoft.com/office/drawing/2014/main" id="{E9443760-0DB9-BBB1-EDC7-FC1DCCD659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9384" y="1908312"/>
            <a:ext cx="2669237" cy="20532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79742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>
            <a:extLst>
              <a:ext uri="{FF2B5EF4-FFF2-40B4-BE49-F238E27FC236}">
                <a16:creationId xmlns:a16="http://schemas.microsoft.com/office/drawing/2014/main" id="{C469F2EF-D7C5-4FDB-AFE9-EE960408D128}"/>
              </a:ext>
            </a:extLst>
          </p:cNvPr>
          <p:cNvSpPr/>
          <p:nvPr/>
        </p:nvSpPr>
        <p:spPr>
          <a:xfrm>
            <a:off x="0" y="-11551"/>
            <a:ext cx="12192000" cy="6869551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15" name="직사각형 14">
            <a:extLst>
              <a:ext uri="{FF2B5EF4-FFF2-40B4-BE49-F238E27FC236}">
                <a16:creationId xmlns:a16="http://schemas.microsoft.com/office/drawing/2014/main" id="{1FE1D81D-6913-444E-9366-C6F1D4B9B373}"/>
              </a:ext>
            </a:extLst>
          </p:cNvPr>
          <p:cNvSpPr/>
          <p:nvPr/>
        </p:nvSpPr>
        <p:spPr>
          <a:xfrm>
            <a:off x="9511396" y="2949519"/>
            <a:ext cx="19937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altLang="ko-KR" sz="6000" b="1" spc="-300" dirty="0">
                <a:solidFill>
                  <a:schemeClr val="bg1"/>
                </a:solidFill>
                <a:ea typeface="CJ ONLYONE NEW 본문 Regular" panose="00000500000000000000" pitchFamily="2" charset="-127"/>
              </a:rPr>
              <a:t>END</a:t>
            </a:r>
          </a:p>
        </p:txBody>
      </p:sp>
      <p:cxnSp>
        <p:nvCxnSpPr>
          <p:cNvPr id="16" name="직선 연결선 15">
            <a:extLst>
              <a:ext uri="{FF2B5EF4-FFF2-40B4-BE49-F238E27FC236}">
                <a16:creationId xmlns:a16="http://schemas.microsoft.com/office/drawing/2014/main" id="{BFFB974D-4DA4-4B7C-8FF2-FD78525BA1DC}"/>
              </a:ext>
            </a:extLst>
          </p:cNvPr>
          <p:cNvCxnSpPr/>
          <p:nvPr/>
        </p:nvCxnSpPr>
        <p:spPr>
          <a:xfrm>
            <a:off x="5720304" y="3872661"/>
            <a:ext cx="5369611" cy="0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5197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3469</TotalTime>
  <Words>139</Words>
  <Application>Microsoft Office PowerPoint</Application>
  <PresentationFormat>와이드스크린</PresentationFormat>
  <Paragraphs>77</Paragraphs>
  <Slides>5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9" baseType="lpstr">
      <vt:lpstr>CJ ONLYONE NEW 본문 Regular</vt:lpstr>
      <vt:lpstr>맑은 고딕</vt:lpstr>
      <vt:lpstr>Arial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Cha Jaemin</dc:creator>
  <cp:lastModifiedBy>전호진</cp:lastModifiedBy>
  <cp:revision>197</cp:revision>
  <dcterms:created xsi:type="dcterms:W3CDTF">2020-06-07T11:33:37Z</dcterms:created>
  <dcterms:modified xsi:type="dcterms:W3CDTF">2022-05-09T09:01:01Z</dcterms:modified>
</cp:coreProperties>
</file>