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79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080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주 영애" userId="bce92ae37888ebe5" providerId="LiveId" clId="{8129A420-C9B4-4543-8A4B-4CBCA471C56B}"/>
    <pc:docChg chg="custSel modSld">
      <pc:chgData name="주 영애" userId="bce92ae37888ebe5" providerId="LiveId" clId="{8129A420-C9B4-4543-8A4B-4CBCA471C56B}" dt="2022-08-03T05:43:45.382" v="125" actId="20577"/>
      <pc:docMkLst>
        <pc:docMk/>
      </pc:docMkLst>
      <pc:sldChg chg="modSp mod">
        <pc:chgData name="주 영애" userId="bce92ae37888ebe5" providerId="LiveId" clId="{8129A420-C9B4-4543-8A4B-4CBCA471C56B}" dt="2022-08-03T05:43:45.382" v="125" actId="20577"/>
        <pc:sldMkLst>
          <pc:docMk/>
          <pc:sldMk cId="2095826202" sldId="332"/>
        </pc:sldMkLst>
        <pc:graphicFrameChg chg="mod modGraphic">
          <ac:chgData name="주 영애" userId="bce92ae37888ebe5" providerId="LiveId" clId="{8129A420-C9B4-4543-8A4B-4CBCA471C56B}" dt="2022-08-03T05:43:45.382" v="125" actId="20577"/>
          <ac:graphicFrameMkLst>
            <pc:docMk/>
            <pc:sldMk cId="2095826202" sldId="332"/>
            <ac:graphicFrameMk id="6" creationId="{EEB0E80C-0D89-7EC7-EAF3-1A91F7BC9F22}"/>
          </ac:graphicFrameMkLst>
        </pc:graphicFrameChg>
      </pc:sldChg>
      <pc:sldChg chg="modSp mod">
        <pc:chgData name="주 영애" userId="bce92ae37888ebe5" providerId="LiveId" clId="{8129A420-C9B4-4543-8A4B-4CBCA471C56B}" dt="2022-08-03T05:43:00.877" v="124" actId="207"/>
        <pc:sldMkLst>
          <pc:docMk/>
          <pc:sldMk cId="69959253" sldId="334"/>
        </pc:sldMkLst>
        <pc:graphicFrameChg chg="mod modGraphic">
          <ac:chgData name="주 영애" userId="bce92ae37888ebe5" providerId="LiveId" clId="{8129A420-C9B4-4543-8A4B-4CBCA471C56B}" dt="2022-08-03T05:43:00.877" v="124" actId="207"/>
          <ac:graphicFrameMkLst>
            <pc:docMk/>
            <pc:sldMk cId="69959253" sldId="334"/>
            <ac:graphicFrameMk id="6" creationId="{EEB0E80C-0D89-7EC7-EAF3-1A91F7BC9F22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2022-08-03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2022-08-03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2022-08-03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2022-08-03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2022-08-03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661. 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아토즈베베</a:t>
              </a:r>
              <a:r>
                <a:rPr lang="ko-KR" altLang="en-US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 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배변훈련 처음팬티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2022.07.22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363458"/>
              </p:ext>
            </p:extLst>
          </p:nvPr>
        </p:nvGraphicFramePr>
        <p:xfrm>
          <a:off x="248478" y="1411357"/>
          <a:ext cx="11628783" cy="4611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13981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제품을 꺼내어 보는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제품을 늘려보는 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흡수지 면을 보여주는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국내산</a:t>
                      </a:r>
                      <a:r>
                        <a:rPr lang="en-US" altLang="ko-KR" sz="1200" dirty="0"/>
                        <a:t>)</a:t>
                      </a:r>
                      <a:br>
                        <a:rPr lang="en-US" altLang="ko-KR" sz="1200" dirty="0"/>
                      </a:br>
                      <a:r>
                        <a:rPr lang="ko-KR" altLang="en-US" sz="1200" dirty="0" err="1"/>
                        <a:t>아토즈베베</a:t>
                      </a:r>
                      <a:r>
                        <a:rPr lang="ko-KR" altLang="en-US" sz="1200" dirty="0"/>
                        <a:t> 처음 배변훈련 팬티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입고 벗기 편리한 신축성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세탁기</a:t>
                      </a:r>
                      <a:r>
                        <a:rPr lang="en-US" altLang="ko-KR" sz="1200" dirty="0"/>
                        <a:t>/</a:t>
                      </a:r>
                      <a:r>
                        <a:rPr lang="ko-KR" altLang="en-US" sz="1200" dirty="0"/>
                        <a:t>건조기 사용가능</a:t>
                      </a:r>
                      <a:r>
                        <a:rPr lang="en-US" altLang="ko-KR" sz="1200"/>
                        <a:t>)</a:t>
                      </a:r>
                      <a:br>
                        <a:rPr lang="en-US" altLang="ko-KR" sz="1200"/>
                      </a:br>
                      <a:r>
                        <a:rPr lang="en-US" altLang="ko-KR" sz="1200"/>
                        <a:t>3</a:t>
                      </a:r>
                      <a:r>
                        <a:rPr lang="ko-KR" altLang="en-US" sz="1200" dirty="0"/>
                        <a:t>중 흡수 </a:t>
                      </a:r>
                      <a:r>
                        <a:rPr lang="en-US" altLang="ko-KR" sz="1200" dirty="0"/>
                        <a:t>soft </a:t>
                      </a:r>
                      <a:r>
                        <a:rPr lang="ko-KR" altLang="en-US" sz="1200" dirty="0"/>
                        <a:t>고급 타올지 내장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>
                          <a:solidFill>
                            <a:srgbClr val="FF0000"/>
                          </a:solidFill>
                        </a:rPr>
                        <a:t>아토즈베베</a:t>
                      </a:r>
                      <a:r>
                        <a:rPr lang="ko-KR" altLang="en-US" sz="1200" dirty="0">
                          <a:solidFill>
                            <a:srgbClr val="FF0000"/>
                          </a:solidFill>
                        </a:rPr>
                        <a:t> 처음팬티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편안한 착용감을 더하고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고급 타올지 내장으로 부드럽게 흡수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2055924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508164FE-B6DB-5546-807C-743DC04387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8290" y="2406869"/>
            <a:ext cx="2028496" cy="1324303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8DBCF33F-BB98-0E9F-FDAB-7ABCFC25DF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701" y="2406869"/>
            <a:ext cx="1881809" cy="1324303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B3EA4A2A-D115-6516-EDDE-21E2B26396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9917" y="2406869"/>
            <a:ext cx="2038319" cy="1324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3164114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바이어스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다리고무줄</a:t>
                      </a:r>
                      <a:r>
                        <a:rPr lang="en-US" altLang="ko-KR" sz="1200" dirty="0"/>
                        <a:t>) </a:t>
                      </a:r>
                      <a:r>
                        <a:rPr lang="ko-KR" altLang="en-US" sz="1200" dirty="0"/>
                        <a:t>보여주는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연출 컷 </a:t>
                      </a:r>
                    </a:p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무형광</a:t>
                      </a:r>
                      <a:r>
                        <a:rPr lang="ko-KR" altLang="en-US" sz="1200" dirty="0"/>
                        <a:t> 순면 바이어스 제작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우리 아이 첫 속옷 </a:t>
                      </a:r>
                      <a:endParaRPr lang="en-US" altLang="ko-KR" sz="1200"/>
                    </a:p>
                    <a:p>
                      <a:r>
                        <a:rPr lang="ko-KR" altLang="en-US" sz="1200"/>
                        <a:t>배변훈련팬티</a:t>
                      </a:r>
                      <a:endParaRPr lang="en-US" altLang="ko-K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순면 바이어스로 쾌적하게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완벽 배변훈련 처음팬티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1787242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C7752252-3FFA-68B2-389D-C1CEA2C210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344" y="2408546"/>
            <a:ext cx="2057150" cy="1396200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8B72B857-5A15-940B-961A-97B8031EF0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5360" y="2408546"/>
            <a:ext cx="2057150" cy="139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3646</TotalTime>
  <Words>138</Words>
  <Application>Microsoft Office PowerPoint</Application>
  <PresentationFormat>와이드스크린</PresentationFormat>
  <Paragraphs>57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주 영애</cp:lastModifiedBy>
  <cp:revision>219</cp:revision>
  <dcterms:created xsi:type="dcterms:W3CDTF">2020-06-07T11:33:37Z</dcterms:created>
  <dcterms:modified xsi:type="dcterms:W3CDTF">2022-08-03T05:43:56Z</dcterms:modified>
</cp:coreProperties>
</file>