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26. </a:t>
              </a:r>
              <a:r>
                <a:rPr lang="ko-KR" altLang="en-US" sz="200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㈜가이온퍼니처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블룸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LED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주방수납장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2022.06.14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740861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전체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제품에 조명을 온 </a:t>
                      </a:r>
                      <a:r>
                        <a:rPr lang="ko-KR" altLang="en-US" sz="1200" dirty="0" err="1"/>
                        <a:t>오프하는</a:t>
                      </a:r>
                      <a:r>
                        <a:rPr lang="ko-KR" altLang="en-US" sz="1200" dirty="0"/>
                        <a:t>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오염된 제품을 수건으로 닦는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주방에 </a:t>
                      </a:r>
                      <a:r>
                        <a:rPr lang="en-US" altLang="ko-KR" sz="1200" dirty="0"/>
                        <a:t>‘ ‘ </a:t>
                      </a:r>
                      <a:r>
                        <a:rPr lang="ko-KR" altLang="en-US" sz="1200" dirty="0"/>
                        <a:t>을 더하다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주방에 </a:t>
                      </a:r>
                      <a:r>
                        <a:rPr lang="en-US" altLang="ko-KR" sz="1200" dirty="0"/>
                        <a:t>‘</a:t>
                      </a:r>
                      <a:r>
                        <a:rPr lang="ko-KR" altLang="en-US" sz="1200" dirty="0"/>
                        <a:t>빛</a:t>
                      </a:r>
                      <a:r>
                        <a:rPr lang="en-US" altLang="ko-KR" sz="1200" dirty="0"/>
                        <a:t>‘ </a:t>
                      </a:r>
                      <a:r>
                        <a:rPr lang="ko-KR" altLang="en-US" sz="1200" dirty="0"/>
                        <a:t>을 더 하다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블룸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LED </a:t>
                      </a:r>
                      <a:r>
                        <a:rPr lang="ko-KR" altLang="en-US" sz="1200" dirty="0"/>
                        <a:t>주방 수납장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오염과 스크래치에 강한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고급 </a:t>
                      </a:r>
                      <a:r>
                        <a:rPr lang="en-US" altLang="ko-KR" sz="1200" dirty="0"/>
                        <a:t>LPM</a:t>
                      </a:r>
                      <a:r>
                        <a:rPr lang="ko-KR" altLang="en-US" sz="1200" dirty="0"/>
                        <a:t>시트 사용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87110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955" y="2255554"/>
            <a:ext cx="2094900" cy="129857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274" y="2255554"/>
            <a:ext cx="2118359" cy="129857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377" y="2256055"/>
            <a:ext cx="1861921" cy="129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202890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문을 열었다가 닫는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LED</a:t>
                      </a:r>
                      <a:r>
                        <a:rPr lang="ko-KR" altLang="en-US" sz="1200" dirty="0"/>
                        <a:t> 킨 상태로 제품 서랍 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50" dirty="0" err="1">
                          <a:solidFill>
                            <a:schemeClr val="tx1"/>
                          </a:solidFill>
                        </a:rPr>
                        <a:t>뎀퍼경첩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050" dirty="0" err="1">
                          <a:solidFill>
                            <a:schemeClr val="tx1"/>
                          </a:solidFill>
                        </a:rPr>
                        <a:t>볼레일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 사용</a:t>
                      </a:r>
                      <a:endParaRPr lang="en-US" altLang="ko-KR" sz="105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1200" b="1" dirty="0">
                          <a:solidFill>
                            <a:schemeClr val="tx1"/>
                          </a:solidFill>
                        </a:rPr>
                        <a:t>조용히 튼튼하고 안전한 수납장</a:t>
                      </a:r>
                      <a:endParaRPr lang="en-US" altLang="ko-KR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인테리어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부터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 기능까지 완벽하게</a:t>
                      </a:r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블룸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LDE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수납장</a:t>
                      </a:r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자막은 수납장 열고 빈공간에 삽입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230" y="2310297"/>
            <a:ext cx="2152750" cy="130880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149" y="2310297"/>
            <a:ext cx="2040556" cy="130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3712</TotalTime>
  <Words>129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223</cp:revision>
  <dcterms:created xsi:type="dcterms:W3CDTF">2020-06-07T11:33:37Z</dcterms:created>
  <dcterms:modified xsi:type="dcterms:W3CDTF">2022-06-28T04:37:14Z</dcterms:modified>
</cp:coreProperties>
</file>