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28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3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278.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국제섬유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길리슈트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571532"/>
              </p:ext>
            </p:extLst>
          </p:nvPr>
        </p:nvGraphicFramePr>
        <p:xfrm>
          <a:off x="248478" y="1411357"/>
          <a:ext cx="11628783" cy="483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제품이</a:t>
                      </a:r>
                      <a:r>
                        <a:rPr lang="ko-KR" altLang="en-US" sz="1200" baseline="0" dirty="0"/>
                        <a:t> 바닥에 눕혀져 있는 제품 전체 모습 </a:t>
                      </a:r>
                      <a:endParaRPr lang="en-US" altLang="ko-KR" sz="1200" baseline="0" dirty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마네킹이나 사람에게 입혀서 제품 전체 모습을 보이게 해주세요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endParaRPr lang="en-US" altLang="ko-KR" sz="12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원단을 손으로 만져보고 당겨보는 디테일 연출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추가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 : 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길리실쪽으로 매듭을 강조해주세요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상의 제품과 모자 제품을 차례로 착용하는 장면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상의는 미리 입고 마지막 </a:t>
                      </a:r>
                      <a:r>
                        <a:rPr lang="ko-KR" altLang="en-US" sz="1200" dirty="0" err="1"/>
                        <a:t>똑딱이</a:t>
                      </a:r>
                      <a:r>
                        <a:rPr lang="ko-KR" altLang="en-US" sz="1200" dirty="0"/>
                        <a:t> 단추 채워지는 모습 이후 모자 착용하는 장면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특별한 하루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길리슈트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코스프레</a:t>
                      </a:r>
                      <a:r>
                        <a:rPr lang="ko-KR" altLang="en-US" sz="1200" dirty="0"/>
                        <a:t> 의상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한국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미국 특허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길리슈트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성인용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어린이용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국산 </a:t>
                      </a:r>
                      <a:r>
                        <a:rPr lang="ko-KR" altLang="en-US" sz="1200" dirty="0" err="1"/>
                        <a:t>특수사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튼튼한 재질</a:t>
                      </a:r>
                      <a:r>
                        <a:rPr lang="en-US" altLang="ko-KR" sz="1200" baseline="0" dirty="0"/>
                        <a:t> #</a:t>
                      </a:r>
                      <a:r>
                        <a:rPr lang="ko-KR" altLang="en-US" sz="1200" dirty="0"/>
                        <a:t>손 세탁 가능 </a:t>
                      </a:r>
                      <a:endParaRPr lang="en-US" altLang="ko-KR" sz="1200" dirty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자막 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: (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추가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ko-KR" altLang="en-US" sz="1200" baseline="0" dirty="0" err="1">
                          <a:solidFill>
                            <a:srgbClr val="FF0000"/>
                          </a:solidFill>
                        </a:rPr>
                        <a:t>뭉치지도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 빠지지도 않습니다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. 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편리한 착용으로 혼자서도 척척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별개 촬영 예정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688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134" y="2249671"/>
            <a:ext cx="1806342" cy="147530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025" y="2249671"/>
            <a:ext cx="1934678" cy="147530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545" y="2329315"/>
            <a:ext cx="1521126" cy="139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122176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야외에서 나무 사이에 제품을 입고 움직이는 장면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총 외 소품 활용 가능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 색상 종류별로 보여주는 장면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할로윈파티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코스프레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게임 동호회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dirty="0"/>
                        <a:t>다방면 활용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녹색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사막색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스노우</a:t>
                      </a:r>
                      <a:r>
                        <a:rPr lang="ko-KR" altLang="en-US" sz="1200" dirty="0"/>
                        <a:t> 화이트 국제섬유 </a:t>
                      </a:r>
                      <a:r>
                        <a:rPr lang="ko-KR" altLang="en-US" sz="1200" dirty="0" err="1"/>
                        <a:t>길리슈트</a:t>
                      </a:r>
                      <a:r>
                        <a:rPr lang="en-US" altLang="ko-KR" sz="1200" baseline="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성인 착용 후 몸 전체 흔들기를 해주세요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후드 모자를 강조해주세요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별개 촬영 예정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1062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075" y="2254986"/>
            <a:ext cx="1937151" cy="134486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702" y="2254986"/>
            <a:ext cx="825835" cy="120048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303" y="2254986"/>
            <a:ext cx="815243" cy="120048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200" y="2254986"/>
            <a:ext cx="720929" cy="120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3714</TotalTime>
  <Words>206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235</cp:revision>
  <dcterms:created xsi:type="dcterms:W3CDTF">2020-06-07T11:33:37Z</dcterms:created>
  <dcterms:modified xsi:type="dcterms:W3CDTF">2022-06-15T08:46:57Z</dcterms:modified>
</cp:coreProperties>
</file>