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360.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㈜제너럴라이프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클라우드박스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샤워스티머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766324"/>
              </p:ext>
            </p:extLst>
          </p:nvPr>
        </p:nvGraphicFramePr>
        <p:xfrm>
          <a:off x="248478" y="1411357"/>
          <a:ext cx="11628783" cy="4729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수건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좌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초록잎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우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소품과 같이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가운데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제품은 종류별로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입욕제만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꺼내어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상자를 열어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제품이 보이는 장면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제품을 손에 들고 제품에 물방울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향기 가득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힐링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아로마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입욕제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식물성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에센셜오일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식물성 추출물  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항균작용 미백 효과 피부 진정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873550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50" y="2229386"/>
            <a:ext cx="1882202" cy="125401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474" y="2229385"/>
            <a:ext cx="1882202" cy="125401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772" y="2229385"/>
            <a:ext cx="1852927" cy="124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4379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욕조에 풀어서 거품이 일어나는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종류별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제품컷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박스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가지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향 </a:t>
                      </a:r>
                      <a:r>
                        <a:rPr lang="ko-KR" altLang="en-US" sz="1400" baseline="0" dirty="0" err="1">
                          <a:solidFill>
                            <a:schemeClr val="tx1"/>
                          </a:solidFill>
                        </a:rPr>
                        <a:t>아로마테라피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클라우드박스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샤워스티머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94979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293" y="2266746"/>
            <a:ext cx="1684851" cy="137641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868" y="2266743"/>
            <a:ext cx="1769554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3473</TotalTime>
  <Words>120</Words>
  <Application>Microsoft Office PowerPoint</Application>
  <PresentationFormat>와이드스크린</PresentationFormat>
  <Paragraphs>53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212</cp:revision>
  <dcterms:created xsi:type="dcterms:W3CDTF">2020-06-07T11:33:37Z</dcterms:created>
  <dcterms:modified xsi:type="dcterms:W3CDTF">2022-05-13T02:43:44Z</dcterms:modified>
</cp:coreProperties>
</file>