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36" autoAdjust="0"/>
    <p:restoredTop sz="94660"/>
  </p:normalViewPr>
  <p:slideViewPr>
    <p:cSldViewPr snapToGrid="0">
      <p:cViewPr varScale="1">
        <p:scale>
          <a:sx n="64" d="100"/>
          <a:sy n="64" d="100"/>
        </p:scale>
        <p:origin x="800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2022-06-02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2022-06-02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2022-06-02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2022-06-02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320. 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씨엔제이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베베플로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유아여름내복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5744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2022.05.28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348303"/>
              </p:ext>
            </p:extLst>
          </p:nvPr>
        </p:nvGraphicFramePr>
        <p:xfrm>
          <a:off x="248478" y="1411357"/>
          <a:ext cx="11628783" cy="4819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장면</a:t>
                      </a:r>
                      <a:r>
                        <a:rPr lang="en-US" altLang="ko-KR" sz="1200" dirty="0"/>
                        <a:t>/</a:t>
                      </a:r>
                      <a:r>
                        <a:rPr lang="en-US" altLang="ko-KR" sz="1200" baseline="0" dirty="0"/>
                        <a:t> </a:t>
                      </a:r>
                      <a:r>
                        <a:rPr lang="ko-KR" altLang="en-US" sz="1200" baseline="0" dirty="0"/>
                        <a:t>인형</a:t>
                      </a:r>
                      <a:r>
                        <a:rPr lang="en-US" altLang="ko-KR" sz="1200" baseline="0" dirty="0"/>
                        <a:t>, </a:t>
                      </a:r>
                      <a:r>
                        <a:rPr lang="ko-KR" altLang="en-US" sz="1200" baseline="0" dirty="0"/>
                        <a:t>초록 잎 등 소품 활용 가능 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손으로 제품의 면을 만져보는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손바닥을 제품 안으로 넣어 보이는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우리 아이 시원한 여름</a:t>
                      </a:r>
                      <a:r>
                        <a:rPr lang="en-US" altLang="ko-KR" sz="1200" dirty="0"/>
                        <a:t>! </a:t>
                      </a:r>
                      <a:r>
                        <a:rPr lang="ko-KR" altLang="en-US" sz="1200" dirty="0" err="1"/>
                        <a:t>베베플로</a:t>
                      </a:r>
                      <a:r>
                        <a:rPr lang="ko-KR" altLang="en-US" sz="1200" dirty="0"/>
                        <a:t> 유아여름 실내복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면 </a:t>
                      </a:r>
                      <a:r>
                        <a:rPr lang="ko-KR" altLang="en-US" sz="1200" dirty="0" err="1"/>
                        <a:t>모달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스판</a:t>
                      </a:r>
                      <a:r>
                        <a:rPr lang="ko-KR" altLang="en-US" sz="1200" dirty="0"/>
                        <a:t> 구성</a:t>
                      </a:r>
                      <a:r>
                        <a:rPr lang="en-US" altLang="ko-KR" sz="1200" dirty="0"/>
                        <a:t>!</a:t>
                      </a:r>
                      <a:r>
                        <a:rPr lang="ko-KR" altLang="en-US" sz="1200" dirty="0"/>
                        <a:t> 고급 국내 원사 제작</a:t>
                      </a:r>
                      <a:r>
                        <a:rPr lang="en-US" altLang="ko-KR" sz="1200" dirty="0"/>
                        <a:t>!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뛰어난 통기성과 흡수성으로</a:t>
                      </a:r>
                      <a:r>
                        <a:rPr lang="ko-KR" altLang="en-US" sz="1200" baseline="0" dirty="0"/>
                        <a:t> 여름에 딱</a:t>
                      </a:r>
                      <a:r>
                        <a:rPr lang="en-US" altLang="ko-KR" sz="1200" baseline="0" dirty="0"/>
                        <a:t>!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756547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685" y="2187988"/>
            <a:ext cx="2192549" cy="144127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361" y="2187988"/>
            <a:ext cx="2198971" cy="144127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8270" y="2229985"/>
            <a:ext cx="2098909" cy="1399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226614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손으로 늘려보는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색상별로</a:t>
                      </a:r>
                      <a:r>
                        <a:rPr lang="ko-KR" altLang="en-US" sz="1200" dirty="0"/>
                        <a:t> 제품을 보여주는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신축성 </a:t>
                      </a:r>
                      <a:r>
                        <a:rPr lang="en-US" altLang="ko-KR" sz="1200" dirty="0"/>
                        <a:t>Good</a:t>
                      </a:r>
                      <a:r>
                        <a:rPr lang="en-US" altLang="ko-KR" sz="1200" baseline="0" dirty="0"/>
                        <a:t> </a:t>
                      </a:r>
                      <a:r>
                        <a:rPr lang="ko-KR" altLang="en-US" sz="1200" baseline="0" dirty="0"/>
                        <a:t>활동성 </a:t>
                      </a:r>
                      <a:r>
                        <a:rPr lang="en-US" altLang="ko-KR" sz="1200" baseline="0" dirty="0"/>
                        <a:t>UP </a:t>
                      </a:r>
                      <a:r>
                        <a:rPr lang="ko-KR" altLang="en-US" sz="1200" baseline="0" dirty="0" err="1"/>
                        <a:t>착용감</a:t>
                      </a:r>
                      <a:r>
                        <a:rPr lang="ko-KR" altLang="en-US" sz="1200" baseline="0" dirty="0"/>
                        <a:t> </a:t>
                      </a:r>
                      <a:r>
                        <a:rPr lang="en-US" altLang="ko-KR" sz="1200" baseline="0" dirty="0"/>
                        <a:t>UP 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9</a:t>
                      </a:r>
                      <a:r>
                        <a:rPr lang="ko-KR" altLang="en-US" sz="1200" dirty="0"/>
                        <a:t>가지 색상</a:t>
                      </a:r>
                      <a:r>
                        <a:rPr lang="en-US" altLang="ko-KR" sz="1200"/>
                        <a:t>! </a:t>
                      </a:r>
                      <a:r>
                        <a:rPr lang="ko-KR" altLang="en-US" sz="1200"/>
                        <a:t>베베플로</a:t>
                      </a:r>
                      <a:r>
                        <a:rPr lang="ko-KR" altLang="en-US" sz="1200" dirty="0"/>
                        <a:t> 유아 </a:t>
                      </a:r>
                      <a:r>
                        <a:rPr lang="ko-KR" altLang="en-US" sz="1200" dirty="0" err="1"/>
                        <a:t>모달</a:t>
                      </a:r>
                      <a:r>
                        <a:rPr lang="ko-KR" altLang="en-US" sz="1200" dirty="0"/>
                        <a:t> 여름 실내복</a:t>
                      </a:r>
                      <a:r>
                        <a:rPr lang="en-US" altLang="ko-KR" sz="1200" dirty="0"/>
                        <a:t>!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068553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267" y="2226110"/>
            <a:ext cx="2268409" cy="1508492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815" y="2226111"/>
            <a:ext cx="2146768" cy="1508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3659</TotalTime>
  <Words>127</Words>
  <Application>Microsoft Office PowerPoint</Application>
  <PresentationFormat>와이드스크린</PresentationFormat>
  <Paragraphs>51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전호진</cp:lastModifiedBy>
  <cp:revision>220</cp:revision>
  <dcterms:created xsi:type="dcterms:W3CDTF">2020-06-07T11:33:37Z</dcterms:created>
  <dcterms:modified xsi:type="dcterms:W3CDTF">2022-06-02T07:11:29Z</dcterms:modified>
</cp:coreProperties>
</file>