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64" d="100"/>
          <a:sy n="64" d="100"/>
        </p:scale>
        <p:origin x="708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2022-05-08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microsoft.com/office/2007/relationships/hdphoto" Target="../media/hdphoto5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㈜파워마케팅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비브랜드아보카도비누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2022.05.06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284557"/>
              </p:ext>
            </p:extLst>
          </p:nvPr>
        </p:nvGraphicFramePr>
        <p:xfrm>
          <a:off x="248478" y="1411357"/>
          <a:ext cx="11628783" cy="47293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소품과 함께 상품 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연출컷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아보카도 등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거품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세안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자연을 담은 순수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제품 로고 연출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latinLnBrk="1"/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Be brand Avocado Soap Bar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#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저자극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#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청결함 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#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촉촉함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풍부한 비누거품으로 모공속까지 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청결하게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Deep Cleansing &amp; Body Wash</a:t>
                      </a: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Avocado Soap 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하나로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~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234648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남성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15" name="그림 14">
            <a:extLst>
              <a:ext uri="{FF2B5EF4-FFF2-40B4-BE49-F238E27FC236}">
                <a16:creationId xmlns:a16="http://schemas.microsoft.com/office/drawing/2014/main" id="{C83F9B24-35F4-2129-B2AF-0B245B1B01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15940" y="2128630"/>
            <a:ext cx="2229930" cy="1715330"/>
          </a:xfrm>
          <a:prstGeom prst="rect">
            <a:avLst/>
          </a:prstGeom>
        </p:spPr>
      </p:pic>
      <p:pic>
        <p:nvPicPr>
          <p:cNvPr id="20" name="그림 19">
            <a:extLst>
              <a:ext uri="{FF2B5EF4-FFF2-40B4-BE49-F238E27FC236}">
                <a16:creationId xmlns:a16="http://schemas.microsoft.com/office/drawing/2014/main" id="{9BE34121-ED34-D67F-74B0-F6423FBB56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18226" y="2128630"/>
            <a:ext cx="2229929" cy="171533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8A8A3B22-2444-30CE-CED2-CAFD90CE08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FilmGrain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64188" y="2011019"/>
            <a:ext cx="2535719" cy="1950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459468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비누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아보카도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상품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거품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98.5% 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자연유래 성분 원료를 사용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깨끗한 피부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더 좋은 피부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맑은 피부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비브랜드 아보카도와 함께 하세요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376398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15" name="그림 14">
            <a:extLst>
              <a:ext uri="{FF2B5EF4-FFF2-40B4-BE49-F238E27FC236}">
                <a16:creationId xmlns:a16="http://schemas.microsoft.com/office/drawing/2014/main" id="{09C96D51-A6D0-0DB3-FEB5-82D7B7855C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  <a14:imgEffect>
                      <a14:sharpenSoften amount="-100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11829" y="2011019"/>
            <a:ext cx="2535719" cy="1950553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872C833C-2F39-A9DD-F32E-25213B0B63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stelsSmooth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09180" y="2128630"/>
            <a:ext cx="2229929" cy="1715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3437</TotalTime>
  <Words>125</Words>
  <Application>Microsoft Office PowerPoint</Application>
  <PresentationFormat>와이드스크린</PresentationFormat>
  <Paragraphs>59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전호진</cp:lastModifiedBy>
  <cp:revision>194</cp:revision>
  <dcterms:created xsi:type="dcterms:W3CDTF">2020-06-07T11:33:37Z</dcterms:created>
  <dcterms:modified xsi:type="dcterms:W3CDTF">2022-05-08T03:25:13Z</dcterms:modified>
</cp:coreProperties>
</file>