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A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0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크림슨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프리페스트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방역 용품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2022.05.09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926743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중앙 바퀴벌레 모형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제품이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중앙바퀴벌레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밀치면서 등장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물넣는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연출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해충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완벽박멸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훈증식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살충제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프리페스트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기계없이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물만 있으면 사용가능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분할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분할</a:t>
                      </a:r>
                    </a:p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758649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남자 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44" name="그림 43">
            <a:extLst>
              <a:ext uri="{FF2B5EF4-FFF2-40B4-BE49-F238E27FC236}">
                <a16:creationId xmlns:a16="http://schemas.microsoft.com/office/drawing/2014/main" id="{BCA4E9D9-D898-9BE8-EBAD-11A90D7E3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596" y="2407787"/>
            <a:ext cx="1737372" cy="1336440"/>
          </a:xfrm>
          <a:prstGeom prst="rect">
            <a:avLst/>
          </a:prstGeom>
        </p:spPr>
      </p:pic>
      <p:pic>
        <p:nvPicPr>
          <p:cNvPr id="47" name="그림 46">
            <a:extLst>
              <a:ext uri="{FF2B5EF4-FFF2-40B4-BE49-F238E27FC236}">
                <a16:creationId xmlns:a16="http://schemas.microsoft.com/office/drawing/2014/main" id="{2D8E27F5-A88F-5AD8-1D1E-E78D10976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207550">
            <a:off x="7337756" y="2578357"/>
            <a:ext cx="738043" cy="567726"/>
          </a:xfrm>
          <a:prstGeom prst="rect">
            <a:avLst/>
          </a:prstGeom>
        </p:spPr>
      </p:pic>
      <p:pic>
        <p:nvPicPr>
          <p:cNvPr id="46" name="그림 45">
            <a:extLst>
              <a:ext uri="{FF2B5EF4-FFF2-40B4-BE49-F238E27FC236}">
                <a16:creationId xmlns:a16="http://schemas.microsoft.com/office/drawing/2014/main" id="{1493FF6A-CE93-2F64-FD2B-6F774E9F6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2086" y="2302878"/>
            <a:ext cx="2010135" cy="1546258"/>
          </a:xfrm>
          <a:prstGeom prst="rect">
            <a:avLst/>
          </a:prstGeom>
        </p:spPr>
      </p:pic>
      <p:pic>
        <p:nvPicPr>
          <p:cNvPr id="48" name="그림 47">
            <a:extLst>
              <a:ext uri="{FF2B5EF4-FFF2-40B4-BE49-F238E27FC236}">
                <a16:creationId xmlns:a16="http://schemas.microsoft.com/office/drawing/2014/main" id="{B1BD89F7-D310-7367-6CCE-1B261FA07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4897" y="2845825"/>
            <a:ext cx="1319945" cy="1015343"/>
          </a:xfrm>
          <a:prstGeom prst="rect">
            <a:avLst/>
          </a:prstGeom>
        </p:spPr>
      </p:pic>
      <p:pic>
        <p:nvPicPr>
          <p:cNvPr id="50" name="그림 49">
            <a:extLst>
              <a:ext uri="{FF2B5EF4-FFF2-40B4-BE49-F238E27FC236}">
                <a16:creationId xmlns:a16="http://schemas.microsoft.com/office/drawing/2014/main" id="{0C42B26E-B54A-CBAB-5635-086EFCF7A1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187" b="11852"/>
          <a:stretch/>
        </p:blipFill>
        <p:spPr>
          <a:xfrm rot="19936173" flipH="1">
            <a:off x="10177421" y="2090728"/>
            <a:ext cx="1006906" cy="56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468974"/>
              </p:ext>
            </p:extLst>
          </p:nvPr>
        </p:nvGraphicFramePr>
        <p:xfrm>
          <a:off x="248478" y="1411357"/>
          <a:ext cx="11628783" cy="4838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사용 연출 화면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(4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분할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경보기 장면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화분옮기는장면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창문닫는장면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창문여는장면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5776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초미립자 훈증가스로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호흡하는 해충을 한번에 퇴치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주의사항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각종경보기차단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화분은 밖으로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완전한 밀폐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/2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시간 이상환기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분할 장면 편집</a:t>
                      </a:r>
                    </a:p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858149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 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남자 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43" name="그림 42">
            <a:extLst>
              <a:ext uri="{FF2B5EF4-FFF2-40B4-BE49-F238E27FC236}">
                <a16:creationId xmlns:a16="http://schemas.microsoft.com/office/drawing/2014/main" id="{7C816404-8ABF-73D7-76C9-5EA6174BE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960" y="2042467"/>
            <a:ext cx="2495650" cy="1919731"/>
          </a:xfrm>
          <a:prstGeom prst="rect">
            <a:avLst/>
          </a:prstGeom>
        </p:spPr>
      </p:pic>
      <p:sp>
        <p:nvSpPr>
          <p:cNvPr id="44" name="직사각형 43">
            <a:extLst>
              <a:ext uri="{FF2B5EF4-FFF2-40B4-BE49-F238E27FC236}">
                <a16:creationId xmlns:a16="http://schemas.microsoft.com/office/drawing/2014/main" id="{65DFFD6A-AC0D-0B7F-5A67-B00C1CF2B9F4}"/>
              </a:ext>
            </a:extLst>
          </p:cNvPr>
          <p:cNvSpPr/>
          <p:nvPr/>
        </p:nvSpPr>
        <p:spPr>
          <a:xfrm>
            <a:off x="5255394" y="1944303"/>
            <a:ext cx="2495650" cy="20178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6" name="직선 연결선 45">
            <a:extLst>
              <a:ext uri="{FF2B5EF4-FFF2-40B4-BE49-F238E27FC236}">
                <a16:creationId xmlns:a16="http://schemas.microsoft.com/office/drawing/2014/main" id="{9DB8084B-03DD-D610-8FC6-9AF7B873DFEE}"/>
              </a:ext>
            </a:extLst>
          </p:cNvPr>
          <p:cNvCxnSpPr>
            <a:stCxn id="44" idx="0"/>
          </p:cNvCxnSpPr>
          <p:nvPr/>
        </p:nvCxnSpPr>
        <p:spPr>
          <a:xfrm flipH="1">
            <a:off x="6497053" y="1944303"/>
            <a:ext cx="6166" cy="2017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>
            <a:extLst>
              <a:ext uri="{FF2B5EF4-FFF2-40B4-BE49-F238E27FC236}">
                <a16:creationId xmlns:a16="http://schemas.microsoft.com/office/drawing/2014/main" id="{A7F2B96E-BC92-2901-1F33-7C91266B6F58}"/>
              </a:ext>
            </a:extLst>
          </p:cNvPr>
          <p:cNvCxnSpPr>
            <a:cxnSpLocks/>
            <a:stCxn id="44" idx="1"/>
          </p:cNvCxnSpPr>
          <p:nvPr/>
        </p:nvCxnSpPr>
        <p:spPr>
          <a:xfrm>
            <a:off x="5255394" y="2953251"/>
            <a:ext cx="24956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3391</TotalTime>
  <Words>120</Words>
  <Application>Microsoft Office PowerPoint</Application>
  <PresentationFormat>와이드스크린</PresentationFormat>
  <Paragraphs>60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196</cp:revision>
  <dcterms:created xsi:type="dcterms:W3CDTF">2020-06-07T11:33:37Z</dcterms:created>
  <dcterms:modified xsi:type="dcterms:W3CDTF">2022-05-12T00:40:55Z</dcterms:modified>
</cp:coreProperties>
</file>