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5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9682" autoAdjust="0"/>
  </p:normalViewPr>
  <p:slideViewPr>
    <p:cSldViewPr snapToGrid="0">
      <p:cViewPr varScale="1">
        <p:scale>
          <a:sx n="64" d="100"/>
          <a:sy n="64" d="100"/>
        </p:scale>
        <p:origin x="708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2022-05-16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153. 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㈜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수오가닉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퍼퓸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샴푸워시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라임민트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2022.05.06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38499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나무바구니 소품에 담긴 </a:t>
                      </a:r>
                      <a:r>
                        <a:rPr lang="en-US" altLang="ko-KR" sz="1200" dirty="0"/>
                        <a:t>2</a:t>
                      </a:r>
                      <a:r>
                        <a:rPr lang="ko-KR" altLang="en-US" sz="1200" dirty="0"/>
                        <a:t>개의 제품 연출 바닥에 초록 잎 소품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팔목을 거품 가득한 샤워볼로 문지르는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제품과 함께 </a:t>
                      </a:r>
                      <a:r>
                        <a:rPr lang="ko-KR" altLang="en-US" sz="1200" dirty="0" err="1"/>
                        <a:t>제품텍스처</a:t>
                      </a:r>
                      <a:r>
                        <a:rPr lang="ko-KR" altLang="en-US" sz="1200" dirty="0"/>
                        <a:t>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온 가족 함께 수 </a:t>
                      </a:r>
                      <a:r>
                        <a:rPr lang="ko-KR" altLang="en-US" sz="1200" dirty="0" err="1"/>
                        <a:t>오가닉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퍼퓸</a:t>
                      </a:r>
                      <a:r>
                        <a:rPr lang="ko-KR" altLang="en-US" sz="1200" dirty="0"/>
                        <a:t> 샴푸 </a:t>
                      </a:r>
                      <a:r>
                        <a:rPr lang="ko-KR" altLang="en-US" sz="1200" dirty="0" err="1"/>
                        <a:t>워시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신생아부터 임산부까지 </a:t>
                      </a:r>
                      <a:r>
                        <a:rPr lang="ko-KR" altLang="en-US" sz="1200" dirty="0" err="1"/>
                        <a:t>저자극</a:t>
                      </a:r>
                      <a:r>
                        <a:rPr lang="ko-KR" altLang="en-US" sz="1200" dirty="0"/>
                        <a:t> 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자연유래 추출물 함유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은은한 </a:t>
                      </a:r>
                      <a:r>
                        <a:rPr lang="ko-KR" altLang="en-US" sz="1200" dirty="0" err="1"/>
                        <a:t>오일배합항료로</a:t>
                      </a:r>
                      <a:r>
                        <a:rPr lang="ko-KR" altLang="en-US" sz="1200" dirty="0"/>
                        <a:t> 고급스럽게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738749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헤어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784" y="2203516"/>
            <a:ext cx="1145406" cy="1569587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843952CD-2CB5-D2E1-7CDD-5A0A6544B1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3797" y="2336642"/>
            <a:ext cx="1781175" cy="135255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E389D65C-A271-0627-FCCE-D4814C22ED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454" y="2203516"/>
            <a:ext cx="1145406" cy="1569587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3626756C-B168-963C-5F3D-B5E9D9C57C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496" y="2218445"/>
            <a:ext cx="2031532" cy="147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167237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손등에</a:t>
                      </a:r>
                      <a:r>
                        <a:rPr lang="ko-KR" altLang="en-US" sz="1200" baseline="0" dirty="0"/>
                        <a:t> 올려진 제품을 손가락으로 동글동글 문지르는 장면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</a:t>
                      </a:r>
                      <a:r>
                        <a:rPr lang="en-US" altLang="ko-KR" sz="1200" dirty="0"/>
                        <a:t>4</a:t>
                      </a:r>
                      <a:r>
                        <a:rPr lang="ko-KR" altLang="en-US" sz="1200"/>
                        <a:t>개 전체 컷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신생아부터 임산부까지 사용할 수 있는 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자연유래 추출물 함유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1050ML </a:t>
                      </a:r>
                      <a:r>
                        <a:rPr lang="ko-KR" altLang="en-US" sz="1200" dirty="0"/>
                        <a:t>대용량 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 err="1"/>
                        <a:t>수오가닉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퍼퓸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샴푸워시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/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헤어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992" y="2218445"/>
            <a:ext cx="2189213" cy="1464036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EF4F0F0C-15BD-D1A6-126D-6D547D4D58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909" y="2257606"/>
            <a:ext cx="2051585" cy="146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372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3539</TotalTime>
  <Words>130</Words>
  <Application>Microsoft Office PowerPoint</Application>
  <PresentationFormat>와이드스크린</PresentationFormat>
  <Paragraphs>54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전호진</cp:lastModifiedBy>
  <cp:revision>210</cp:revision>
  <dcterms:created xsi:type="dcterms:W3CDTF">2020-06-07T11:33:37Z</dcterms:created>
  <dcterms:modified xsi:type="dcterms:W3CDTF">2022-05-16T05:17:31Z</dcterms:modified>
</cp:coreProperties>
</file>