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126A3A-DC3F-0C78-4BB8-CEAD4017F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4F7D78-0F89-ECE4-BAE9-AB2873B92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159214-BC5C-F644-DD28-6A981B75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895E48-A171-6663-970B-F03D1BE2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27C1EB-C4F3-ABA1-CF94-8800BFB8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9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FD95AD-830C-6860-9004-996FE685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2DA2509-17AE-6560-B42A-057DF0C36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C45368-67AC-53E4-2DB6-6B47CD6C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034342-C377-2B54-FF81-2B4C3959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6EA966-BF1F-45D6-A8C5-98DF3E87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55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B6E9EB0-755A-4D49-9E7F-9F967C839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CC5C902-2F1A-E81A-FAC9-345BD9927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BD813E-1CEF-9173-8F89-0F9347B6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EF902F-7D12-53C9-177D-37EA0FB2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347C41-4F67-2BE2-C42A-911624B7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3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CE9120-1AEA-9FC1-134A-B07E901C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90C369-1A6B-FABE-433D-DA8B84F0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0E2C3B-2283-16EE-26AA-182169BE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1F7F23-8FA2-24BB-12D4-771683F9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232A82-92CD-3D9F-61E0-E64A5191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00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65F11C-1412-ABC7-0B84-60EA776A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01AD2E-1F13-7A42-5648-0A2D25B70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18C411-515B-E8D9-EDA0-666C6807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ED5CBD-44C1-3101-0473-9FB4C296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DBDEF9-A7C8-ACB1-EDB8-640DEA57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6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4AF364-DA08-DA79-2D23-1B510A17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EA7FDF-9B1B-2143-ABB7-4712CD425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6C2F12-7E0B-3FD4-FED8-D217C6E34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B941AE-8C2A-D858-5A55-EF29605E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41BF49-472D-FAB8-B762-847BC37B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71C48F-0E4C-6CE0-4719-67B03803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99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C57BC6-F27B-5462-F448-769D8F26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A5C010-89E5-DFD8-6B0E-AFF44972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C05331-34CE-C6AD-B97B-C8EB1CAFD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1F3D535-5197-6B98-7EB9-ED730A037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9EB4342-5203-1FB1-9384-CB6749242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99A580F-46FE-6BF9-FD9E-9D2432FF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0388F29-1F06-CED1-FD22-C9C02F0D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D8AED0-BD03-78C0-C5B0-10DF716A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86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3EDAE5-3327-56EE-B671-CB046C9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7473004-E6C2-F594-C8F0-9ECC05D5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D3C7D5-41A2-32B8-F18C-CEEF132C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E91BDF1-F26E-D87B-F516-2998042E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48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3F3BC99-030A-1B64-D929-697F557F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25DB99-DF1F-027E-234D-0FC4C694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F56FBF-62A1-6344-9690-C3FC87A0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01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F8AD34-CD2A-BEE7-4587-F4A8C835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067C2A-CBD8-5743-B198-AC90272E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0C5B9E7-A648-1A4B-C9B4-F9B64DE97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D3BFE2-9980-1189-E264-70B2E4E8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F53BC0-E7AD-08B2-AA93-FAF92597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078ADA-6579-D859-2704-FA304DF7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51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9AF1BF-0CA2-DC83-2C62-4AB79700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4CC553-514E-629D-CB68-7154D16BC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07D656-E0E9-47E8-0C8F-1881DC200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D41FDD-C818-D359-5559-83C6B9AC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BEF4D9-2DE1-FCA1-A4B7-10B0DC3C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7818F3-9810-4287-87FA-2C3451FC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75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F8E95A1-A15B-EDF9-1C66-CDAF8407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E5C7CC-CD64-1F0A-2B82-0E8D297EC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539986-3A8E-7A54-5EE9-F4D724119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C2D4F-1950-42D0-86D5-612837232672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754532-73E3-BC33-CF59-C1220FF4F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262AA6-E998-95B7-76C0-2FD3FAD02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0D49-4A96-47C5-9873-BE1325D02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6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CAD2645-19D0-CECE-D0C0-45C17E2B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491" y="1532439"/>
            <a:ext cx="5541818" cy="310930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CC9BBA5-3F2C-1F52-EF9A-E8121F01A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7" r="5207"/>
          <a:stretch/>
        </p:blipFill>
        <p:spPr>
          <a:xfrm>
            <a:off x="381738" y="1532440"/>
            <a:ext cx="5538772" cy="3109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D7580E-F11C-53F7-1BC9-17C0CBBBA7DD}"/>
              </a:ext>
            </a:extLst>
          </p:cNvPr>
          <p:cNvSpPr txBox="1"/>
          <p:nvPr/>
        </p:nvSpPr>
        <p:spPr>
          <a:xfrm>
            <a:off x="2480107" y="112347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A</a:t>
            </a:r>
            <a:r>
              <a:rPr lang="ko-KR" altLang="en-US" dirty="0"/>
              <a:t>안 </a:t>
            </a:r>
            <a:r>
              <a:rPr lang="ko-KR" altLang="en-US" dirty="0" err="1"/>
              <a:t>엔드컷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42FC9-3C1C-4512-0872-CD0904189972}"/>
              </a:ext>
            </a:extLst>
          </p:cNvPr>
          <p:cNvSpPr txBox="1"/>
          <p:nvPr/>
        </p:nvSpPr>
        <p:spPr>
          <a:xfrm>
            <a:off x="8371383" y="112347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r>
              <a:rPr lang="ko-KR" altLang="en-US" dirty="0"/>
              <a:t>안 </a:t>
            </a:r>
            <a:r>
              <a:rPr lang="ko-KR" altLang="en-US" dirty="0" err="1"/>
              <a:t>엔드컷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D0CCD-9E97-B7AE-1BFF-AB97754B1CC3}"/>
              </a:ext>
            </a:extLst>
          </p:cNvPr>
          <p:cNvSpPr txBox="1"/>
          <p:nvPr/>
        </p:nvSpPr>
        <p:spPr>
          <a:xfrm>
            <a:off x="2132415" y="4923741"/>
            <a:ext cx="7927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A</a:t>
            </a:r>
            <a:r>
              <a:rPr lang="ko-KR" altLang="en-US" sz="1600" dirty="0"/>
              <a:t>와 </a:t>
            </a:r>
            <a:r>
              <a:rPr lang="en-US" altLang="ko-KR" sz="1600" dirty="0"/>
              <a:t>B</a:t>
            </a:r>
            <a:r>
              <a:rPr lang="ko-KR" altLang="en-US" sz="1600" dirty="0"/>
              <a:t>의 </a:t>
            </a:r>
            <a:r>
              <a:rPr lang="ko-KR" altLang="en-US" sz="1600" dirty="0" err="1"/>
              <a:t>엔드컷의</a:t>
            </a:r>
            <a:r>
              <a:rPr lang="ko-KR" altLang="en-US" sz="1600" dirty="0"/>
              <a:t> 할아버지와</a:t>
            </a:r>
            <a:r>
              <a:rPr lang="en-US" altLang="ko-KR" sz="1600" dirty="0"/>
              <a:t>, </a:t>
            </a:r>
            <a:r>
              <a:rPr lang="ko-KR" altLang="en-US" sz="1600" dirty="0"/>
              <a:t>임산부의 간격이 다릅니다</a:t>
            </a:r>
            <a:endParaRPr lang="en-US" altLang="ko-KR" sz="1600" dirty="0"/>
          </a:p>
          <a:p>
            <a:r>
              <a:rPr lang="en-US" altLang="ko-KR" sz="1600" dirty="0"/>
              <a:t>A</a:t>
            </a:r>
            <a:r>
              <a:rPr lang="ko-KR" altLang="en-US" sz="1600" dirty="0"/>
              <a:t>안은 넓고</a:t>
            </a:r>
            <a:r>
              <a:rPr lang="en-US" altLang="ko-KR" sz="1600" dirty="0"/>
              <a:t>, B</a:t>
            </a:r>
            <a:r>
              <a:rPr lang="ko-KR" altLang="en-US" sz="1600" dirty="0"/>
              <a:t>안은 좁아요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B</a:t>
            </a:r>
            <a:r>
              <a:rPr lang="ko-KR" altLang="en-US" sz="1600"/>
              <a:t>안을 기준으로 수정을 해야 될 것 같고</a:t>
            </a:r>
            <a:endParaRPr lang="en-US" altLang="ko-KR" sz="1600" dirty="0"/>
          </a:p>
          <a:p>
            <a:r>
              <a:rPr lang="en-US" altLang="ko-KR" sz="1600" dirty="0"/>
              <a:t>B</a:t>
            </a:r>
            <a:r>
              <a:rPr lang="ko-KR" altLang="en-US" sz="1600" dirty="0"/>
              <a:t>안이 간격이 좁기 때문에 배위에 올린 손을 지우고</a:t>
            </a:r>
            <a:r>
              <a:rPr lang="en-US" altLang="ko-KR" sz="1600" dirty="0"/>
              <a:t>,</a:t>
            </a:r>
          </a:p>
          <a:p>
            <a:r>
              <a:rPr lang="ko-KR" altLang="en-US" sz="1600" dirty="0"/>
              <a:t>할아버지의 등뒤로 팔꿈치부터 연장해서 팔을 내린 것처럼 숨기고</a:t>
            </a:r>
            <a:r>
              <a:rPr lang="en-US" altLang="ko-KR" sz="1600" dirty="0"/>
              <a:t>, </a:t>
            </a:r>
            <a:r>
              <a:rPr lang="ko-KR" altLang="en-US" sz="1600" dirty="0"/>
              <a:t>배를 집어 넣으면</a:t>
            </a:r>
            <a:endParaRPr lang="en-US" altLang="ko-KR" sz="1600" dirty="0"/>
          </a:p>
          <a:p>
            <a:r>
              <a:rPr lang="en-US" altLang="ko-KR" sz="1600" dirty="0"/>
              <a:t>2D</a:t>
            </a:r>
            <a:r>
              <a:rPr lang="ko-KR" altLang="en-US" sz="1600" dirty="0"/>
              <a:t>에서 어색하지 않게 수정이 가능할 듯 합니다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9F4B4E4-D9F5-7D97-C3F8-D0A340BF5891}"/>
              </a:ext>
            </a:extLst>
          </p:cNvPr>
          <p:cNvSpPr/>
          <p:nvPr/>
        </p:nvSpPr>
        <p:spPr>
          <a:xfrm>
            <a:off x="3440784" y="2828041"/>
            <a:ext cx="600959" cy="600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3E40E69-1F6F-B379-4529-D2778BE65C02}"/>
              </a:ext>
            </a:extLst>
          </p:cNvPr>
          <p:cNvSpPr/>
          <p:nvPr/>
        </p:nvSpPr>
        <p:spPr>
          <a:xfrm>
            <a:off x="9604555" y="3027180"/>
            <a:ext cx="330384" cy="330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9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62</Words>
  <Application>Microsoft Office PowerPoint</Application>
  <PresentationFormat>와이드스크린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Arial</vt:lpstr>
      <vt:lpstr>맑은 고딕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Winktable -</dc:creator>
  <cp:lastModifiedBy>Winktable -</cp:lastModifiedBy>
  <cp:revision>1</cp:revision>
  <dcterms:created xsi:type="dcterms:W3CDTF">2022-08-12T02:07:12Z</dcterms:created>
  <dcterms:modified xsi:type="dcterms:W3CDTF">2022-08-12T02:14:55Z</dcterms:modified>
</cp:coreProperties>
</file>