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627" r:id="rId2"/>
    <p:sldId id="628" r:id="rId3"/>
    <p:sldId id="629" r:id="rId4"/>
    <p:sldId id="630" r:id="rId5"/>
    <p:sldId id="631" r:id="rId6"/>
    <p:sldId id="632" r:id="rId7"/>
    <p:sldId id="633" r:id="rId8"/>
    <p:sldId id="634" r:id="rId9"/>
    <p:sldId id="635" r:id="rId10"/>
    <p:sldId id="636" r:id="rId11"/>
    <p:sldId id="637" r:id="rId12"/>
  </p:sldIdLst>
  <p:sldSz cx="9906000" cy="6858000" type="A4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00046"/>
    <a:srgbClr val="F2BCC9"/>
    <a:srgbClr val="F7D5DD"/>
    <a:srgbClr val="831A33"/>
    <a:srgbClr val="FAE6EB"/>
    <a:srgbClr val="F6D2DB"/>
    <a:srgbClr val="F4C8D2"/>
    <a:srgbClr val="A1015C"/>
    <a:srgbClr val="A0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8" autoAdjust="0"/>
    <p:restoredTop sz="97461" autoAdjust="0"/>
  </p:normalViewPr>
  <p:slideViewPr>
    <p:cSldViewPr snapToGrid="0" showGuides="1">
      <p:cViewPr varScale="1">
        <p:scale>
          <a:sx n="147" d="100"/>
          <a:sy n="147" d="100"/>
        </p:scale>
        <p:origin x="1074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6E8B078-3FFB-4E1A-B8A9-1CEE8A160E3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315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87B9D4-CFAC-4D30-A18D-6998FD820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50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52538"/>
            <a:ext cx="4883150" cy="33813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B9D4-CFAC-4D30-A18D-6998FD820F9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6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041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71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7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9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89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11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0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5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5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6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70DF0-4695-4310-96BD-B5DC0C7254ED}" type="datetimeFigureOut">
              <a:rPr lang="ko-KR" altLang="en-US" smtClean="0"/>
              <a:t>2022-08-08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6703-9A5B-417E-A090-B319D642B0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0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405763" y="87436"/>
            <a:ext cx="5400000" cy="6120000"/>
          </a:xfrm>
          <a:prstGeom prst="rect">
            <a:avLst/>
          </a:prstGeom>
          <a:noFill/>
        </p:spPr>
        <p:txBody>
          <a:bodyPr wrap="square" tIns="72000" bIns="50400" anchor="t" anchorCtr="0">
            <a:noAutofit/>
          </a:bodyPr>
          <a:lstStyle/>
          <a:p>
            <a:pPr defTabSz="1218982" latinLnBrk="0" hangingPunct="0">
              <a:defRPr/>
            </a:pP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# 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 내부를 걸어가는 </a:t>
            </a:r>
            <a:r>
              <a:rPr lang="ko-KR" altLang="en-US" sz="1000" kern="0" spc="-50" dirty="0" err="1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임태경과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연구소장님</a:t>
            </a: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# </a:t>
            </a:r>
            <a:r>
              <a:rPr lang="ko-KR" altLang="en-US" sz="1000" kern="0" spc="-5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재료를 자세히 들여다보는 임태경</a:t>
            </a:r>
            <a:endParaRPr lang="en-US" altLang="ko-KR" sz="1000" kern="0" spc="-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 smtClean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노루궁뎅이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버섯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       어떤 성분이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들었나요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연구소장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베타글루칸이 들었죠</a:t>
            </a: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(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자막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: FDA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승인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성분인 베타글루칸과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면역력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증진 </a:t>
            </a:r>
            <a:r>
              <a:rPr lang="ko-KR" altLang="en-US" sz="1000" kern="0" spc="-15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,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항암물질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)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            </a:t>
            </a:r>
            <a:endParaRPr lang="en-US" altLang="ko-KR" sz="1000" kern="0" spc="-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동충하초는요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연구소장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코디세핀이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들었습니다</a:t>
            </a: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그래서   면역력에   좋은 거죠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?</a:t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몸에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건 다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있네요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NA&gt;        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노궁동충하초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베타글루칸과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코디세핀을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담았다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endParaRPr lang="en-US" altLang="ko-KR" sz="1000" kern="0" spc="-1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임태경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&gt;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이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건 같이 먹어야 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되는군요 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~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몸에 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좋은 성분이 </a:t>
            </a:r>
            <a:r>
              <a:rPr lang="ko-KR" altLang="en-US" sz="1000" kern="0" spc="-150" dirty="0" err="1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다있네요</a:t>
            </a:r>
            <a:r>
              <a:rPr lang="ko-KR" altLang="en-US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ko-KR" altLang="en-US" sz="1000" kern="0" spc="-15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 </a:t>
            </a:r>
            <a:endParaRPr lang="en-US" altLang="ko-KR" sz="1000" kern="0" spc="-50" dirty="0" smtClean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endParaRPr lang="en-US" altLang="ko-KR" sz="1000" kern="0" spc="-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NR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/</a:t>
            </a:r>
            <a:r>
              <a:rPr lang="ko-KR" altLang="en-US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자막</a:t>
            </a:r>
            <a:r>
              <a:rPr lang="en-US" altLang="ko-KR" sz="1000" kern="0" spc="-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ko-KR" altLang="en-US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귀하고 좋은 만남</a:t>
            </a:r>
            <a:r>
              <a:rPr lang="en-US" altLang="ko-KR" sz="1000" kern="0" spc="-150" dirty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</a:t>
            </a: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/>
            </a:r>
            <a:b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</a:br>
            <a:r>
              <a:rPr lang="en-US" altLang="ko-KR" sz="1000" kern="0" spc="-150" dirty="0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                          </a:t>
            </a:r>
            <a:r>
              <a:rPr lang="ko-KR" altLang="en-US" sz="1000" kern="0" spc="-150" dirty="0" err="1" smtClean="0"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노궁동충하초</a:t>
            </a:r>
            <a:endParaRPr lang="en-US" altLang="ko-KR" sz="1000" kern="0" spc="-150" dirty="0"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  <a:p>
            <a:pPr defTabSz="1218982" latinLnBrk="0" hangingPunct="0">
              <a:defRPr/>
            </a:pPr>
            <a:r>
              <a:rPr lang="en-US" altLang="ko-KR" sz="1000" kern="0" spc="-200" dirty="0">
                <a:solidFill>
                  <a:schemeClr val="bg1">
                    <a:lumMod val="50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  <a:sym typeface="맑은 고딕"/>
              </a:rPr>
              <a:t>	</a:t>
            </a:r>
            <a:endParaRPr lang="en-US" altLang="ko-KR" sz="1000" kern="0" spc="50" dirty="0">
              <a:solidFill>
                <a:schemeClr val="bg1">
                  <a:lumMod val="50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  <a:sym typeface="맑은 고딕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119" y="2748387"/>
            <a:ext cx="1290347" cy="73391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05" y="952782"/>
            <a:ext cx="1060225" cy="59515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43" y="3969848"/>
            <a:ext cx="1044148" cy="5802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58" y="5927216"/>
            <a:ext cx="1269987" cy="81401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2" y="2434557"/>
            <a:ext cx="1129522" cy="62766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20" y="1962685"/>
            <a:ext cx="1290348" cy="75198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-1461" r="11814" b="30849"/>
          <a:stretch/>
        </p:blipFill>
        <p:spPr>
          <a:xfrm>
            <a:off x="3991959" y="1208091"/>
            <a:ext cx="1282509" cy="74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r="30338" b="42947"/>
          <a:stretch/>
        </p:blipFill>
        <p:spPr>
          <a:xfrm>
            <a:off x="3984120" y="445286"/>
            <a:ext cx="1313207" cy="76280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4" t="25768" r="10960" b="54474"/>
          <a:stretch/>
        </p:blipFill>
        <p:spPr>
          <a:xfrm flipH="1">
            <a:off x="3241418" y="1038422"/>
            <a:ext cx="405648" cy="33933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8173" y="2973775"/>
            <a:ext cx="204773" cy="26829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19" y="3513110"/>
            <a:ext cx="1285313" cy="74576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1" y="3214685"/>
            <a:ext cx="1093933" cy="6109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b="43328"/>
          <a:stretch/>
        </p:blipFill>
        <p:spPr>
          <a:xfrm>
            <a:off x="3981118" y="5042700"/>
            <a:ext cx="1280827" cy="835492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0" y="0"/>
            <a:ext cx="3241418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dirty="0" smtClean="0"/>
              <a:t>TVCM-</a:t>
            </a:r>
            <a:r>
              <a:rPr lang="ko-KR" altLang="en-US" sz="1300" dirty="0" err="1" smtClean="0"/>
              <a:t>노궁</a:t>
            </a:r>
            <a:r>
              <a:rPr lang="ko-KR" altLang="en-US" sz="100" dirty="0" smtClean="0"/>
              <a:t> </a:t>
            </a:r>
            <a:r>
              <a:rPr lang="ko-KR" altLang="en-US" sz="1300" dirty="0" err="1" smtClean="0"/>
              <a:t>동충하초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A</a:t>
            </a:r>
            <a:r>
              <a:rPr lang="ko-KR" altLang="en-US" sz="1300" dirty="0" smtClean="0"/>
              <a:t>안</a:t>
            </a:r>
            <a:r>
              <a:rPr lang="en-US" altLang="ko-KR" sz="1300" dirty="0" smtClean="0"/>
              <a:t>20</a:t>
            </a:r>
            <a:r>
              <a:rPr lang="ko-KR" altLang="en-US" sz="1300" dirty="0" smtClean="0"/>
              <a:t>초 </a:t>
            </a:r>
            <a:r>
              <a:rPr lang="en-US" altLang="ko-KR" sz="1300" dirty="0" smtClean="0"/>
              <a:t>“</a:t>
            </a:r>
            <a:r>
              <a:rPr lang="ko-KR" altLang="en-US" sz="1300" dirty="0" smtClean="0"/>
              <a:t>연구소 편</a:t>
            </a:r>
            <a:r>
              <a:rPr lang="en-US" altLang="ko-KR" sz="1300" dirty="0" smtClean="0"/>
              <a:t>＂</a:t>
            </a:r>
            <a:endParaRPr lang="ko-KR" altLang="en-US" sz="13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18" y="4294113"/>
            <a:ext cx="1288314" cy="7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코디세핀</a:t>
            </a:r>
            <a:r>
              <a:rPr lang="ko-KR" altLang="en-US" dirty="0" smtClean="0"/>
              <a:t> </a:t>
            </a:r>
            <a:r>
              <a:rPr lang="en-US" altLang="ko-KR" dirty="0" smtClean="0"/>
              <a:t>FDA </a:t>
            </a:r>
            <a:r>
              <a:rPr lang="ko-KR" altLang="en-US" dirty="0" err="1" smtClean="0"/>
              <a:t>승인자료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81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685" y="128399"/>
            <a:ext cx="4720987" cy="66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베타 </a:t>
            </a:r>
            <a:r>
              <a:rPr lang="ko-KR" altLang="en-US" dirty="0" err="1" smtClean="0"/>
              <a:t>글루칸</a:t>
            </a:r>
            <a:r>
              <a:rPr lang="ko-KR" altLang="en-US" dirty="0" smtClean="0"/>
              <a:t> </a:t>
            </a:r>
            <a:r>
              <a:rPr lang="en-US" altLang="ko-KR" dirty="0" smtClean="0"/>
              <a:t>FDA </a:t>
            </a:r>
            <a:r>
              <a:rPr lang="ko-KR" altLang="en-US" dirty="0" err="1" smtClean="0"/>
              <a:t>승인자료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17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4742" y="159685"/>
            <a:ext cx="4750298" cy="66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04" y="175327"/>
            <a:ext cx="4744436" cy="64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04" y="159684"/>
            <a:ext cx="4760069" cy="65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5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04" y="159685"/>
            <a:ext cx="4744436" cy="65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04" y="128399"/>
            <a:ext cx="4760069" cy="66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8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8420" y="128399"/>
            <a:ext cx="4736620" cy="66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04" y="128399"/>
            <a:ext cx="4760069" cy="6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25</Words>
  <Application>Microsoft Office PowerPoint</Application>
  <PresentationFormat>A4 용지(210x297mm)</PresentationFormat>
  <Paragraphs>35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나눔명조</vt:lpstr>
      <vt:lpstr>맑은 고딕</vt:lpstr>
      <vt:lpstr>Arial</vt:lpstr>
      <vt:lpstr>Calibri</vt:lpstr>
      <vt:lpstr>Calibri Light</vt:lpstr>
      <vt:lpstr>Office 테마</vt:lpstr>
      <vt:lpstr>PowerPoint 프레젠테이션</vt:lpstr>
      <vt:lpstr>베타 글루칸 FDA 승인자료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코디세핀 FDA 승인자료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innocean</dc:creator>
  <cp:lastModifiedBy>karismajo1@naver.com</cp:lastModifiedBy>
  <cp:revision>506</cp:revision>
  <cp:lastPrinted>2022-07-11T12:59:59Z</cp:lastPrinted>
  <dcterms:created xsi:type="dcterms:W3CDTF">2019-07-03T07:03:34Z</dcterms:created>
  <dcterms:modified xsi:type="dcterms:W3CDTF">2022-08-08T06:52:30Z</dcterms:modified>
</cp:coreProperties>
</file>