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627" r:id="rId2"/>
  </p:sldIdLst>
  <p:sldSz cx="9906000" cy="6858000" type="A4"/>
  <p:notesSz cx="6889750" cy="100187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A00046"/>
    <a:srgbClr val="F2BCC9"/>
    <a:srgbClr val="F7D5DD"/>
    <a:srgbClr val="831A33"/>
    <a:srgbClr val="FAE6EB"/>
    <a:srgbClr val="F6D2DB"/>
    <a:srgbClr val="F4C8D2"/>
    <a:srgbClr val="A1015C"/>
    <a:srgbClr val="A000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48" autoAdjust="0"/>
    <p:restoredTop sz="97461" autoAdjust="0"/>
  </p:normalViewPr>
  <p:slideViewPr>
    <p:cSldViewPr snapToGrid="0" showGuides="1">
      <p:cViewPr varScale="1">
        <p:scale>
          <a:sx n="147" d="100"/>
          <a:sy n="147" d="100"/>
        </p:scale>
        <p:origin x="1410" y="11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66E8B078-3FFB-4E1A-B8A9-1CEE8A160E3D}" type="datetimeFigureOut">
              <a:rPr lang="ko-KR" altLang="en-US" smtClean="0"/>
              <a:t>2022-08-08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003300" y="1252538"/>
            <a:ext cx="4883150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975" y="4821506"/>
            <a:ext cx="5511800" cy="3944868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2597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7987B9D4-CFAC-4D30-A18D-6998FD820F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0506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003300" y="1252538"/>
            <a:ext cx="4883150" cy="33813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7B9D4-CFAC-4D30-A18D-6998FD820F9F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7604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0DF0-4695-4310-96BD-B5DC0C7254ED}" type="datetimeFigureOut">
              <a:rPr lang="ko-KR" altLang="en-US" smtClean="0"/>
              <a:t>2022-08-08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C6703-9A5B-417E-A090-B319D642B0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386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0DF0-4695-4310-96BD-B5DC0C7254ED}" type="datetimeFigureOut">
              <a:rPr lang="ko-KR" altLang="en-US" smtClean="0"/>
              <a:t>2022-08-08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C6703-9A5B-417E-A090-B319D642B0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808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0DF0-4695-4310-96BD-B5DC0C7254ED}" type="datetimeFigureOut">
              <a:rPr lang="ko-KR" altLang="en-US" smtClean="0"/>
              <a:t>2022-08-08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C6703-9A5B-417E-A090-B319D642B0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5041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0DF0-4695-4310-96BD-B5DC0C7254ED}" type="datetimeFigureOut">
              <a:rPr lang="ko-KR" altLang="en-US" smtClean="0"/>
              <a:t>2022-08-08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C6703-9A5B-417E-A090-B319D642B0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3274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0DF0-4695-4310-96BD-B5DC0C7254ED}" type="datetimeFigureOut">
              <a:rPr lang="ko-KR" altLang="en-US" smtClean="0"/>
              <a:t>2022-08-08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C6703-9A5B-417E-A090-B319D642B0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295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0DF0-4695-4310-96BD-B5DC0C7254ED}" type="datetimeFigureOut">
              <a:rPr lang="ko-KR" altLang="en-US" smtClean="0"/>
              <a:t>2022-08-08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C6703-9A5B-417E-A090-B319D642B0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9897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0DF0-4695-4310-96BD-B5DC0C7254ED}" type="datetimeFigureOut">
              <a:rPr lang="ko-KR" altLang="en-US" smtClean="0"/>
              <a:t>2022-08-08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C6703-9A5B-417E-A090-B319D642B0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7118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0DF0-4695-4310-96BD-B5DC0C7254ED}" type="datetimeFigureOut">
              <a:rPr lang="ko-KR" altLang="en-US" smtClean="0"/>
              <a:t>2022-08-08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C6703-9A5B-417E-A090-B319D642B0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2041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0DF0-4695-4310-96BD-B5DC0C7254ED}" type="datetimeFigureOut">
              <a:rPr lang="ko-KR" altLang="en-US" smtClean="0"/>
              <a:t>2022-08-08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C6703-9A5B-417E-A090-B319D642B0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0512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0DF0-4695-4310-96BD-B5DC0C7254ED}" type="datetimeFigureOut">
              <a:rPr lang="ko-KR" altLang="en-US" smtClean="0"/>
              <a:t>2022-08-08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C6703-9A5B-417E-A090-B319D642B0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3537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0DF0-4695-4310-96BD-B5DC0C7254ED}" type="datetimeFigureOut">
              <a:rPr lang="ko-KR" altLang="en-US" smtClean="0"/>
              <a:t>2022-08-08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C6703-9A5B-417E-A090-B319D642B0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632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70DF0-4695-4310-96BD-B5DC0C7254ED}" type="datetimeFigureOut">
              <a:rPr lang="ko-KR" altLang="en-US" smtClean="0"/>
              <a:t>2022-08-08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C6703-9A5B-417E-A090-B319D642B0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8070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>
            <a:off x="5405763" y="87436"/>
            <a:ext cx="5400000" cy="6120000"/>
          </a:xfrm>
          <a:prstGeom prst="rect">
            <a:avLst/>
          </a:prstGeom>
          <a:noFill/>
        </p:spPr>
        <p:txBody>
          <a:bodyPr wrap="square" tIns="72000" bIns="50400" anchor="t" anchorCtr="0">
            <a:noAutofit/>
          </a:bodyPr>
          <a:lstStyle/>
          <a:p>
            <a:pPr defTabSz="1218982" latinLnBrk="0" hangingPunct="0">
              <a:defRPr/>
            </a:pPr>
            <a:r>
              <a:rPr lang="en-US" altLang="ko-KR" sz="1000" kern="0" spc="-50" dirty="0">
                <a:solidFill>
                  <a:schemeClr val="bg1">
                    <a:lumMod val="50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# </a:t>
            </a:r>
            <a:r>
              <a:rPr lang="ko-KR" altLang="en-US" sz="1000" kern="0" spc="-50" dirty="0">
                <a:solidFill>
                  <a:schemeClr val="bg1">
                    <a:lumMod val="50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연구소 내부를 걸어가는 </a:t>
            </a:r>
            <a:r>
              <a:rPr lang="ko-KR" altLang="en-US" sz="1000" kern="0" spc="-50" dirty="0" err="1">
                <a:solidFill>
                  <a:schemeClr val="bg1">
                    <a:lumMod val="50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임태경과</a:t>
            </a:r>
            <a:r>
              <a:rPr lang="ko-KR" altLang="en-US" sz="1000" kern="0" spc="-50" dirty="0">
                <a:solidFill>
                  <a:schemeClr val="bg1">
                    <a:lumMod val="50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 연구소장님</a:t>
            </a:r>
            <a:r>
              <a:rPr lang="en-US" altLang="ko-KR" sz="1000" kern="0" spc="-50" dirty="0">
                <a:solidFill>
                  <a:schemeClr val="bg1">
                    <a:lumMod val="50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/>
            </a:r>
            <a:br>
              <a:rPr lang="en-US" altLang="ko-KR" sz="1000" kern="0" spc="-50" dirty="0">
                <a:solidFill>
                  <a:schemeClr val="bg1">
                    <a:lumMod val="50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</a:br>
            <a:r>
              <a:rPr lang="en-US" altLang="ko-KR" sz="1000" kern="0" spc="-50" dirty="0">
                <a:solidFill>
                  <a:schemeClr val="bg1">
                    <a:lumMod val="50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# </a:t>
            </a:r>
            <a:r>
              <a:rPr lang="ko-KR" altLang="en-US" sz="1000" kern="0" spc="-50" dirty="0">
                <a:solidFill>
                  <a:schemeClr val="bg1">
                    <a:lumMod val="50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재료를 자세히 들여다보는 임태경</a:t>
            </a:r>
            <a:endParaRPr lang="en-US" altLang="ko-KR" sz="1000" kern="0" spc="-50" dirty="0">
              <a:solidFill>
                <a:schemeClr val="bg1">
                  <a:lumMod val="50000"/>
                </a:schemeClr>
              </a:solidFill>
              <a:latin typeface="나눔명조" panose="02020603020101020101" pitchFamily="18" charset="-127"/>
              <a:ea typeface="나눔명조" panose="02020603020101020101" pitchFamily="18" charset="-127"/>
              <a:sym typeface="맑은 고딕"/>
            </a:endParaRPr>
          </a:p>
          <a:p>
            <a:pPr defTabSz="1218982" latinLnBrk="0" hangingPunct="0">
              <a:defRPr/>
            </a:pPr>
            <a:endParaRPr lang="en-US" altLang="ko-KR" sz="1000" kern="0" spc="-50" dirty="0" smtClean="0">
              <a:solidFill>
                <a:schemeClr val="bg1">
                  <a:lumMod val="50000"/>
                </a:schemeClr>
              </a:solidFill>
              <a:latin typeface="나눔명조" panose="02020603020101020101" pitchFamily="18" charset="-127"/>
              <a:ea typeface="나눔명조" panose="02020603020101020101" pitchFamily="18" charset="-127"/>
              <a:sym typeface="맑은 고딕"/>
            </a:endParaRPr>
          </a:p>
          <a:p>
            <a:pPr defTabSz="1218982" latinLnBrk="0" hangingPunct="0">
              <a:defRPr/>
            </a:pPr>
            <a:endParaRPr lang="en-US" altLang="ko-KR" sz="1000" kern="0" spc="-50" dirty="0">
              <a:solidFill>
                <a:schemeClr val="bg1">
                  <a:lumMod val="50000"/>
                </a:schemeClr>
              </a:solidFill>
              <a:latin typeface="나눔명조" panose="02020603020101020101" pitchFamily="18" charset="-127"/>
              <a:ea typeface="나눔명조" panose="02020603020101020101" pitchFamily="18" charset="-127"/>
              <a:sym typeface="맑은 고딕"/>
            </a:endParaRPr>
          </a:p>
          <a:p>
            <a:pPr defTabSz="1218982" latinLnBrk="0" hangingPunct="0">
              <a:defRPr/>
            </a:pPr>
            <a:r>
              <a:rPr lang="ko-KR" altLang="en-US" sz="1000" kern="0" spc="-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임태경</a:t>
            </a:r>
            <a:r>
              <a:rPr lang="en-US" altLang="ko-KR" sz="1000" kern="0" spc="-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&gt;        </a:t>
            </a:r>
            <a:r>
              <a:rPr lang="ko-KR" altLang="en-US" sz="1000" kern="0" spc="-150" dirty="0" err="1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노루궁뎅이</a:t>
            </a:r>
            <a:r>
              <a:rPr lang="ko-KR" altLang="en-US" sz="1000" kern="0" spc="-1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 버섯</a:t>
            </a:r>
            <a:r>
              <a:rPr lang="en-US" altLang="ko-KR" sz="1000" kern="0" spc="-1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?</a:t>
            </a:r>
          </a:p>
          <a:p>
            <a:pPr defTabSz="1218982" latinLnBrk="0" hangingPunct="0">
              <a:defRPr/>
            </a:pPr>
            <a:r>
              <a:rPr lang="ko-KR" altLang="en-US" sz="1000" kern="0" spc="-1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                                   어떤 성분이 </a:t>
            </a:r>
            <a:r>
              <a:rPr lang="ko-KR" altLang="en-US" sz="1000" kern="0" spc="-150" dirty="0" err="1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들었나요</a:t>
            </a:r>
            <a:r>
              <a:rPr lang="en-US" altLang="ko-KR" sz="1000" kern="0" spc="-1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?</a:t>
            </a:r>
          </a:p>
          <a:p>
            <a:pPr defTabSz="1218982" latinLnBrk="0" hangingPunct="0">
              <a:defRPr/>
            </a:pPr>
            <a:endParaRPr lang="en-US" altLang="ko-KR" sz="1000" kern="0" spc="-150" dirty="0" smtClean="0">
              <a:latin typeface="나눔명조" panose="02020603020101020101" pitchFamily="18" charset="-127"/>
              <a:ea typeface="나눔명조" panose="02020603020101020101" pitchFamily="18" charset="-127"/>
              <a:sym typeface="맑은 고딕"/>
            </a:endParaRPr>
          </a:p>
          <a:p>
            <a:pPr defTabSz="1218982" latinLnBrk="0" hangingPunct="0">
              <a:defRPr/>
            </a:pPr>
            <a:endParaRPr lang="en-US" altLang="ko-KR" sz="1000" kern="0" spc="-150" dirty="0" smtClean="0">
              <a:latin typeface="나눔명조" panose="02020603020101020101" pitchFamily="18" charset="-127"/>
              <a:ea typeface="나눔명조" panose="02020603020101020101" pitchFamily="18" charset="-127"/>
              <a:sym typeface="맑은 고딕"/>
            </a:endParaRPr>
          </a:p>
          <a:p>
            <a:pPr defTabSz="1218982" latinLnBrk="0" hangingPunct="0">
              <a:defRPr/>
            </a:pPr>
            <a:r>
              <a:rPr lang="ko-KR" altLang="en-US" sz="1000" kern="0" spc="-1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연구소장</a:t>
            </a:r>
            <a:r>
              <a:rPr lang="en-US" altLang="ko-KR" sz="1000" kern="0" spc="-1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&gt;           </a:t>
            </a:r>
            <a:r>
              <a:rPr lang="ko-KR" altLang="en-US" sz="1000" kern="0" spc="-1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베타글루칸이 들었죠</a:t>
            </a:r>
            <a:endParaRPr lang="en-US" altLang="ko-KR" sz="1000" kern="0" spc="-150" dirty="0" smtClean="0">
              <a:latin typeface="나눔명조" panose="02020603020101020101" pitchFamily="18" charset="-127"/>
              <a:ea typeface="나눔명조" panose="02020603020101020101" pitchFamily="18" charset="-127"/>
              <a:sym typeface="맑은 고딕"/>
            </a:endParaRPr>
          </a:p>
          <a:p>
            <a:pPr defTabSz="1218982" latinLnBrk="0" hangingPunct="0">
              <a:defRPr/>
            </a:pPr>
            <a:r>
              <a:rPr lang="en-US" altLang="ko-KR" sz="1000" kern="0" spc="-1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(</a:t>
            </a:r>
            <a:r>
              <a:rPr lang="ko-KR" altLang="en-US" sz="1000" kern="0" spc="-1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자막</a:t>
            </a:r>
            <a:r>
              <a:rPr lang="en-US" altLang="ko-KR" sz="1000" kern="0" spc="-1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: FDA </a:t>
            </a:r>
            <a:r>
              <a:rPr lang="ko-KR" altLang="en-US" sz="1000" kern="0" spc="-150" dirty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승인 </a:t>
            </a:r>
            <a:r>
              <a:rPr lang="ko-KR" altLang="en-US" sz="1000" kern="0" spc="-1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성분인 베타글루칸과 </a:t>
            </a:r>
            <a:r>
              <a:rPr lang="en-US" altLang="ko-KR" sz="1000" kern="0" spc="-1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 </a:t>
            </a:r>
            <a:r>
              <a:rPr lang="ko-KR" altLang="en-US" sz="1000" kern="0" spc="-150" dirty="0" err="1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코디세핀</a:t>
            </a:r>
            <a:endParaRPr lang="en-US" altLang="ko-KR" sz="1000" kern="0" spc="-150" dirty="0">
              <a:latin typeface="나눔명조" panose="02020603020101020101" pitchFamily="18" charset="-127"/>
              <a:ea typeface="나눔명조" panose="02020603020101020101" pitchFamily="18" charset="-127"/>
              <a:sym typeface="맑은 고딕"/>
            </a:endParaRPr>
          </a:p>
          <a:p>
            <a:pPr defTabSz="1218982" latinLnBrk="0" hangingPunct="0">
              <a:defRPr/>
            </a:pPr>
            <a:r>
              <a:rPr lang="ko-KR" altLang="en-US" sz="1000" kern="0" spc="-1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            면역력 </a:t>
            </a:r>
            <a:r>
              <a:rPr lang="ko-KR" altLang="en-US" sz="1000" kern="0" spc="-150" dirty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증진 </a:t>
            </a:r>
            <a:r>
              <a:rPr lang="ko-KR" altLang="en-US" sz="1000" kern="0" spc="-150" dirty="0" err="1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베타글루칸</a:t>
            </a:r>
            <a:r>
              <a:rPr lang="en-US" altLang="ko-KR" sz="1000" kern="0" spc="-150" dirty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, </a:t>
            </a:r>
            <a:r>
              <a:rPr lang="ko-KR" altLang="en-US" sz="1000" kern="0" spc="-150" dirty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항암물질 </a:t>
            </a:r>
            <a:r>
              <a:rPr lang="ko-KR" altLang="en-US" sz="1000" kern="0" spc="-150" dirty="0" err="1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코디세핀</a:t>
            </a:r>
            <a:r>
              <a:rPr lang="en-US" altLang="ko-KR" sz="1000" kern="0" spc="-1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)</a:t>
            </a:r>
            <a:endParaRPr lang="en-US" altLang="ko-KR" sz="1000" kern="0" spc="-150" dirty="0">
              <a:latin typeface="나눔명조" panose="02020603020101020101" pitchFamily="18" charset="-127"/>
              <a:ea typeface="나눔명조" panose="02020603020101020101" pitchFamily="18" charset="-127"/>
              <a:sym typeface="맑은 고딕"/>
            </a:endParaRPr>
          </a:p>
          <a:p>
            <a:pPr defTabSz="1218982" latinLnBrk="0" hangingPunct="0">
              <a:defRPr/>
            </a:pPr>
            <a:endParaRPr lang="en-US" altLang="ko-KR" sz="1000" kern="0" spc="-150" dirty="0">
              <a:latin typeface="나눔명조" panose="02020603020101020101" pitchFamily="18" charset="-127"/>
              <a:ea typeface="나눔명조" panose="02020603020101020101" pitchFamily="18" charset="-127"/>
              <a:sym typeface="맑은 고딕"/>
            </a:endParaRPr>
          </a:p>
          <a:p>
            <a:pPr defTabSz="1218982" latinLnBrk="0" hangingPunct="0">
              <a:defRPr/>
            </a:pPr>
            <a:r>
              <a:rPr lang="en-US" altLang="ko-KR" sz="1000" kern="0" spc="-1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                                        </a:t>
            </a:r>
            <a:endParaRPr lang="en-US" altLang="ko-KR" sz="1000" kern="0" spc="-50" dirty="0" smtClean="0">
              <a:latin typeface="나눔명조" panose="02020603020101020101" pitchFamily="18" charset="-127"/>
              <a:ea typeface="나눔명조" panose="02020603020101020101" pitchFamily="18" charset="-127"/>
              <a:sym typeface="맑은 고딕"/>
            </a:endParaRPr>
          </a:p>
          <a:p>
            <a:pPr defTabSz="1218982" latinLnBrk="0" hangingPunct="0">
              <a:defRPr/>
            </a:pPr>
            <a:r>
              <a:rPr lang="en-US" altLang="ko-KR" sz="1000" kern="0" spc="-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/>
            </a:r>
            <a:br>
              <a:rPr lang="en-US" altLang="ko-KR" sz="1000" kern="0" spc="-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</a:br>
            <a:r>
              <a:rPr lang="ko-KR" altLang="en-US" sz="1000" kern="0" spc="-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임태경</a:t>
            </a:r>
            <a:r>
              <a:rPr lang="en-US" altLang="ko-KR" sz="1000" kern="0" spc="-50" dirty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&gt; </a:t>
            </a:r>
            <a:r>
              <a:rPr lang="en-US" altLang="ko-KR" sz="1000" kern="0" spc="-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      </a:t>
            </a:r>
            <a:r>
              <a:rPr lang="ko-KR" altLang="en-US" sz="1000" kern="0" spc="-150" dirty="0" err="1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동충하초는요</a:t>
            </a:r>
            <a:r>
              <a:rPr lang="en-US" altLang="ko-KR" sz="1000" kern="0" spc="-1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?</a:t>
            </a:r>
          </a:p>
          <a:p>
            <a:pPr defTabSz="1218982" latinLnBrk="0" hangingPunct="0">
              <a:defRPr/>
            </a:pPr>
            <a:endParaRPr lang="en-US" altLang="ko-KR" sz="1000" kern="0" spc="-150" dirty="0">
              <a:latin typeface="나눔명조" panose="02020603020101020101" pitchFamily="18" charset="-127"/>
              <a:ea typeface="나눔명조" panose="02020603020101020101" pitchFamily="18" charset="-127"/>
              <a:sym typeface="맑은 고딕"/>
            </a:endParaRPr>
          </a:p>
          <a:p>
            <a:pPr defTabSz="1218982" latinLnBrk="0" hangingPunct="0">
              <a:defRPr/>
            </a:pPr>
            <a:endParaRPr lang="en-US" altLang="ko-KR" sz="1000" kern="0" spc="-150" dirty="0" smtClean="0">
              <a:latin typeface="나눔명조" panose="02020603020101020101" pitchFamily="18" charset="-127"/>
              <a:ea typeface="나눔명조" panose="02020603020101020101" pitchFamily="18" charset="-127"/>
              <a:sym typeface="맑은 고딕"/>
            </a:endParaRPr>
          </a:p>
          <a:p>
            <a:pPr defTabSz="1218982" latinLnBrk="0" hangingPunct="0">
              <a:defRPr/>
            </a:pPr>
            <a:endParaRPr lang="en-US" altLang="ko-KR" sz="1000" kern="0" spc="-150" dirty="0" smtClean="0">
              <a:latin typeface="나눔명조" panose="02020603020101020101" pitchFamily="18" charset="-127"/>
              <a:ea typeface="나눔명조" panose="02020603020101020101" pitchFamily="18" charset="-127"/>
              <a:sym typeface="맑은 고딕"/>
            </a:endParaRPr>
          </a:p>
          <a:p>
            <a:pPr defTabSz="1218982" latinLnBrk="0" hangingPunct="0">
              <a:defRPr/>
            </a:pPr>
            <a:r>
              <a:rPr lang="ko-KR" altLang="en-US" sz="1000" kern="0" spc="-1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연구소장</a:t>
            </a:r>
            <a:r>
              <a:rPr lang="en-US" altLang="ko-KR" sz="1000" kern="0" spc="-1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&gt;       </a:t>
            </a:r>
            <a:r>
              <a:rPr lang="ko-KR" altLang="en-US" sz="1000" kern="0" spc="-150" dirty="0" err="1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코디세핀이</a:t>
            </a:r>
            <a:r>
              <a:rPr lang="ko-KR" altLang="en-US" sz="1000" kern="0" spc="-1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 들었습니다</a:t>
            </a:r>
            <a:endParaRPr lang="en-US" altLang="ko-KR" sz="1000" kern="0" spc="-150" dirty="0" smtClean="0">
              <a:latin typeface="나눔명조" panose="02020603020101020101" pitchFamily="18" charset="-127"/>
              <a:ea typeface="나눔명조" panose="02020603020101020101" pitchFamily="18" charset="-127"/>
              <a:sym typeface="맑은 고딕"/>
            </a:endParaRPr>
          </a:p>
          <a:p>
            <a:pPr defTabSz="1218982" latinLnBrk="0" hangingPunct="0">
              <a:defRPr/>
            </a:pPr>
            <a:endParaRPr lang="en-US" altLang="ko-KR" sz="1000" kern="0" spc="-150" dirty="0">
              <a:latin typeface="나눔명조" panose="02020603020101020101" pitchFamily="18" charset="-127"/>
              <a:ea typeface="나눔명조" panose="02020603020101020101" pitchFamily="18" charset="-127"/>
              <a:sym typeface="맑은 고딕"/>
            </a:endParaRPr>
          </a:p>
          <a:p>
            <a:pPr defTabSz="1218982" latinLnBrk="0" hangingPunct="0">
              <a:defRPr/>
            </a:pPr>
            <a:endParaRPr lang="en-US" altLang="ko-KR" sz="1000" kern="0" spc="-150" dirty="0" smtClean="0">
              <a:latin typeface="나눔명조" panose="02020603020101020101" pitchFamily="18" charset="-127"/>
              <a:ea typeface="나눔명조" panose="02020603020101020101" pitchFamily="18" charset="-127"/>
              <a:sym typeface="맑은 고딕"/>
            </a:endParaRPr>
          </a:p>
          <a:p>
            <a:pPr defTabSz="1218982" latinLnBrk="0" hangingPunct="0">
              <a:defRPr/>
            </a:pPr>
            <a:r>
              <a:rPr lang="en-US" altLang="ko-KR" sz="1000" kern="0" spc="-1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/>
            </a:r>
            <a:br>
              <a:rPr lang="en-US" altLang="ko-KR" sz="1000" kern="0" spc="-1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</a:br>
            <a:r>
              <a:rPr lang="ko-KR" altLang="en-US" sz="1000" kern="0" spc="-1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임태경</a:t>
            </a:r>
            <a:r>
              <a:rPr lang="en-US" altLang="ko-KR" sz="1000" kern="0" spc="-1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&gt;        </a:t>
            </a:r>
            <a:r>
              <a:rPr lang="ko-KR" altLang="en-US" sz="1000" kern="0" spc="-1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그래서   면역력에   좋은 거죠</a:t>
            </a:r>
            <a:r>
              <a:rPr lang="en-US" altLang="ko-KR" sz="1000" kern="0" spc="-1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?</a:t>
            </a:r>
            <a:br>
              <a:rPr lang="en-US" altLang="ko-KR" sz="1000" kern="0" spc="-1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</a:br>
            <a:r>
              <a:rPr lang="en-US" altLang="ko-KR" sz="1000" kern="0" spc="-1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                           </a:t>
            </a:r>
            <a:r>
              <a:rPr lang="ko-KR" altLang="en-US" sz="1000" kern="0" spc="-1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몸에 </a:t>
            </a:r>
            <a:r>
              <a:rPr lang="ko-KR" altLang="en-US" sz="1000" kern="0" spc="-150" dirty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좋은 건 다 </a:t>
            </a:r>
            <a:r>
              <a:rPr lang="ko-KR" altLang="en-US" sz="1000" kern="0" spc="-1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있네요</a:t>
            </a:r>
            <a:endParaRPr lang="en-US" altLang="ko-KR" sz="1000" kern="0" spc="-150" dirty="0">
              <a:latin typeface="나눔명조" panose="02020603020101020101" pitchFamily="18" charset="-127"/>
              <a:ea typeface="나눔명조" panose="02020603020101020101" pitchFamily="18" charset="-127"/>
              <a:sym typeface="맑은 고딕"/>
            </a:endParaRPr>
          </a:p>
          <a:p>
            <a:pPr defTabSz="1218982" latinLnBrk="0" hangingPunct="0">
              <a:defRPr/>
            </a:pPr>
            <a:endParaRPr lang="en-US" altLang="ko-KR" sz="1000" kern="0" spc="-150" dirty="0">
              <a:latin typeface="나눔명조" panose="02020603020101020101" pitchFamily="18" charset="-127"/>
              <a:ea typeface="나눔명조" panose="02020603020101020101" pitchFamily="18" charset="-127"/>
              <a:sym typeface="맑은 고딕"/>
            </a:endParaRPr>
          </a:p>
          <a:p>
            <a:pPr defTabSz="1218982" latinLnBrk="0" hangingPunct="0">
              <a:defRPr/>
            </a:pPr>
            <a:endParaRPr lang="en-US" altLang="ko-KR" sz="1000" kern="0" spc="-150" dirty="0" smtClean="0">
              <a:latin typeface="나눔명조" panose="02020603020101020101" pitchFamily="18" charset="-127"/>
              <a:ea typeface="나눔명조" panose="02020603020101020101" pitchFamily="18" charset="-127"/>
              <a:sym typeface="맑은 고딕"/>
            </a:endParaRPr>
          </a:p>
          <a:p>
            <a:pPr defTabSz="1218982" latinLnBrk="0" hangingPunct="0">
              <a:defRPr/>
            </a:pPr>
            <a:endParaRPr lang="en-US" altLang="ko-KR" sz="1000" kern="0" spc="-150" dirty="0" smtClean="0">
              <a:latin typeface="나눔명조" panose="02020603020101020101" pitchFamily="18" charset="-127"/>
              <a:ea typeface="나눔명조" panose="02020603020101020101" pitchFamily="18" charset="-127"/>
              <a:sym typeface="맑은 고딕"/>
            </a:endParaRPr>
          </a:p>
          <a:p>
            <a:pPr defTabSz="1218982" latinLnBrk="0" hangingPunct="0">
              <a:defRPr/>
            </a:pPr>
            <a:r>
              <a:rPr lang="ko-KR" altLang="en-US" sz="1000" kern="0" spc="-1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 </a:t>
            </a:r>
            <a:r>
              <a:rPr lang="en-US" altLang="ko-KR" sz="1000" kern="0" spc="-1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NA&gt;                </a:t>
            </a:r>
            <a:r>
              <a:rPr lang="ko-KR" altLang="en-US" sz="1000" kern="0" spc="-150" dirty="0" err="1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노궁동충하초</a:t>
            </a:r>
            <a:r>
              <a:rPr lang="ko-KR" altLang="en-US" sz="1000" kern="0" spc="-1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 </a:t>
            </a:r>
            <a:r>
              <a:rPr lang="en-US" altLang="ko-KR" sz="1000" kern="0" spc="-1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/>
            </a:r>
            <a:br>
              <a:rPr lang="en-US" altLang="ko-KR" sz="1000" kern="0" spc="-1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</a:br>
            <a:r>
              <a:rPr lang="en-US" altLang="ko-KR" sz="1000" kern="0" spc="-1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                            </a:t>
            </a:r>
            <a:r>
              <a:rPr lang="ko-KR" altLang="en-US" sz="1000" kern="0" spc="-1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베타글루칸과</a:t>
            </a:r>
            <a:r>
              <a:rPr lang="en-US" altLang="ko-KR" sz="1000" kern="0" spc="-1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 </a:t>
            </a:r>
            <a:r>
              <a:rPr lang="ko-KR" altLang="en-US" sz="1000" kern="0" spc="-150" dirty="0" err="1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코디세핀을</a:t>
            </a:r>
            <a:r>
              <a:rPr lang="ko-KR" altLang="en-US" sz="1000" kern="0" spc="-1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 담았다</a:t>
            </a:r>
            <a:r>
              <a:rPr lang="en-US" altLang="ko-KR" sz="1000" kern="0" spc="-150" dirty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/>
            </a:r>
            <a:br>
              <a:rPr lang="en-US" altLang="ko-KR" sz="1000" kern="0" spc="-150" dirty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</a:br>
            <a:endParaRPr lang="en-US" altLang="ko-KR" sz="1000" kern="0" spc="-150" dirty="0" smtClean="0">
              <a:latin typeface="나눔명조" panose="02020603020101020101" pitchFamily="18" charset="-127"/>
              <a:ea typeface="나눔명조" panose="02020603020101020101" pitchFamily="18" charset="-127"/>
              <a:sym typeface="맑은 고딕"/>
            </a:endParaRPr>
          </a:p>
          <a:p>
            <a:pPr defTabSz="1218982" latinLnBrk="0" hangingPunct="0">
              <a:defRPr/>
            </a:pPr>
            <a:r>
              <a:rPr lang="en-US" altLang="ko-KR" sz="1000" kern="0" spc="-1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/>
            </a:r>
            <a:br>
              <a:rPr lang="en-US" altLang="ko-KR" sz="1000" kern="0" spc="-1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</a:br>
            <a:r>
              <a:rPr lang="ko-KR" altLang="en-US" sz="1000" kern="0" spc="-150" dirty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임태경</a:t>
            </a:r>
            <a:r>
              <a:rPr lang="en-US" altLang="ko-KR" sz="1000" kern="0" spc="-150" dirty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&gt;        </a:t>
            </a:r>
            <a:r>
              <a:rPr lang="ko-KR" altLang="en-US" sz="1000" kern="0" spc="-1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이 </a:t>
            </a:r>
            <a:r>
              <a:rPr lang="ko-KR" altLang="en-US" sz="1000" kern="0" spc="-150" dirty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좋은 건 같이 먹어야 </a:t>
            </a:r>
            <a:r>
              <a:rPr lang="en-US" altLang="ko-KR" sz="1000" kern="0" spc="-150" dirty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/>
            </a:r>
            <a:br>
              <a:rPr lang="en-US" altLang="ko-KR" sz="1000" kern="0" spc="-150" dirty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</a:br>
            <a:r>
              <a:rPr lang="en-US" altLang="ko-KR" sz="1000" kern="0" spc="-150" dirty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                         </a:t>
            </a:r>
            <a:r>
              <a:rPr lang="en-US" altLang="ko-KR" sz="1000" kern="0" spc="-1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   </a:t>
            </a:r>
            <a:r>
              <a:rPr lang="ko-KR" altLang="en-US" sz="1000" kern="0" spc="-150" dirty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되는군요 </a:t>
            </a:r>
            <a:r>
              <a:rPr lang="en-US" altLang="ko-KR" sz="1000" kern="0" spc="-150" dirty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~ </a:t>
            </a:r>
            <a:r>
              <a:rPr lang="ko-KR" altLang="en-US" sz="1000" kern="0" spc="-150" dirty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 </a:t>
            </a:r>
            <a:endParaRPr lang="en-US" altLang="ko-KR" sz="1000" kern="0" spc="-150" dirty="0">
              <a:latin typeface="나눔명조" panose="02020603020101020101" pitchFamily="18" charset="-127"/>
              <a:ea typeface="나눔명조" panose="02020603020101020101" pitchFamily="18" charset="-127"/>
              <a:sym typeface="맑은 고딕"/>
            </a:endParaRPr>
          </a:p>
          <a:p>
            <a:pPr defTabSz="1218982" latinLnBrk="0" hangingPunct="0">
              <a:defRPr/>
            </a:pPr>
            <a:r>
              <a:rPr lang="en-US" altLang="ko-KR" sz="1000" kern="0" spc="-150" dirty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 </a:t>
            </a:r>
            <a:r>
              <a:rPr lang="en-US" altLang="ko-KR" sz="1000" kern="0" spc="-1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                          </a:t>
            </a:r>
            <a:r>
              <a:rPr lang="ko-KR" altLang="en-US" sz="1000" kern="0" spc="-1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몸에 </a:t>
            </a:r>
            <a:r>
              <a:rPr lang="ko-KR" altLang="en-US" sz="1000" kern="0" spc="-150" dirty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좋은 성분이 </a:t>
            </a:r>
            <a:r>
              <a:rPr lang="ko-KR" altLang="en-US" sz="1000" kern="0" spc="-150" dirty="0" err="1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다있네요</a:t>
            </a:r>
            <a:r>
              <a:rPr lang="ko-KR" altLang="en-US" sz="1000" kern="0" spc="-150" dirty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 </a:t>
            </a:r>
            <a:endParaRPr lang="en-US" altLang="ko-KR" sz="1000" kern="0" spc="-150" dirty="0">
              <a:latin typeface="나눔명조" panose="02020603020101020101" pitchFamily="18" charset="-127"/>
              <a:ea typeface="나눔명조" panose="02020603020101020101" pitchFamily="18" charset="-127"/>
              <a:sym typeface="맑은 고딕"/>
            </a:endParaRPr>
          </a:p>
          <a:p>
            <a:pPr defTabSz="1218982" latinLnBrk="0" hangingPunct="0">
              <a:defRPr/>
            </a:pPr>
            <a:r>
              <a:rPr lang="ko-KR" altLang="en-US" sz="1000" kern="0" spc="-15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                           </a:t>
            </a:r>
            <a:endParaRPr lang="en-US" altLang="ko-KR" sz="1000" kern="0" spc="-50" dirty="0" smtClean="0">
              <a:latin typeface="나눔명조" panose="02020603020101020101" pitchFamily="18" charset="-127"/>
              <a:ea typeface="나눔명조" panose="02020603020101020101" pitchFamily="18" charset="-127"/>
              <a:sym typeface="맑은 고딕"/>
            </a:endParaRPr>
          </a:p>
          <a:p>
            <a:pPr defTabSz="1218982" latinLnBrk="0" hangingPunct="0">
              <a:defRPr/>
            </a:pPr>
            <a:endParaRPr lang="en-US" altLang="ko-KR" sz="1000" kern="0" spc="-50" dirty="0">
              <a:latin typeface="나눔명조" panose="02020603020101020101" pitchFamily="18" charset="-127"/>
              <a:ea typeface="나눔명조" panose="02020603020101020101" pitchFamily="18" charset="-127"/>
              <a:sym typeface="맑은 고딕"/>
            </a:endParaRPr>
          </a:p>
          <a:p>
            <a:pPr defTabSz="1218982" latinLnBrk="0" hangingPunct="0">
              <a:defRPr/>
            </a:pPr>
            <a:endParaRPr lang="en-US" altLang="ko-KR" sz="1000" kern="0" spc="-50" dirty="0">
              <a:latin typeface="나눔명조" panose="02020603020101020101" pitchFamily="18" charset="-127"/>
              <a:ea typeface="나눔명조" panose="02020603020101020101" pitchFamily="18" charset="-127"/>
              <a:sym typeface="맑은 고딕"/>
            </a:endParaRPr>
          </a:p>
          <a:p>
            <a:pPr defTabSz="1218982" latinLnBrk="0" hangingPunct="0">
              <a:defRPr/>
            </a:pPr>
            <a:r>
              <a:rPr lang="en-US" altLang="ko-KR" sz="1000" kern="0" spc="-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NR</a:t>
            </a:r>
            <a:r>
              <a:rPr lang="en-US" altLang="ko-KR" sz="1000" kern="0" spc="-50" dirty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/</a:t>
            </a:r>
            <a:r>
              <a:rPr lang="ko-KR" altLang="en-US" sz="1000" kern="0" spc="-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자막</a:t>
            </a:r>
            <a:r>
              <a:rPr lang="en-US" altLang="ko-KR" sz="1000" kern="0" spc="-50" dirty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 </a:t>
            </a:r>
            <a:r>
              <a:rPr lang="en-US" altLang="ko-KR" sz="1000" kern="0" spc="-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 </a:t>
            </a:r>
            <a:r>
              <a:rPr lang="ko-KR" altLang="en-US" sz="1000" kern="0" spc="-1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귀하고 좋은 만남</a:t>
            </a:r>
            <a:r>
              <a:rPr lang="en-US" altLang="ko-KR" sz="1000" kern="0" spc="-150" dirty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 </a:t>
            </a:r>
            <a:r>
              <a:rPr lang="en-US" altLang="ko-KR" sz="1000" kern="0" spc="-1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/>
            </a:r>
            <a:br>
              <a:rPr lang="en-US" altLang="ko-KR" sz="1000" kern="0" spc="-1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</a:br>
            <a:r>
              <a:rPr lang="en-US" altLang="ko-KR" sz="1000" kern="0" spc="-1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                          </a:t>
            </a:r>
            <a:r>
              <a:rPr lang="ko-KR" altLang="en-US" sz="1000" kern="0" spc="-150" dirty="0" err="1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노궁동충하초</a:t>
            </a:r>
            <a:endParaRPr lang="en-US" altLang="ko-KR" sz="1000" kern="0" spc="-150" dirty="0">
              <a:latin typeface="나눔명조" panose="02020603020101020101" pitchFamily="18" charset="-127"/>
              <a:ea typeface="나눔명조" panose="02020603020101020101" pitchFamily="18" charset="-127"/>
              <a:sym typeface="맑은 고딕"/>
            </a:endParaRPr>
          </a:p>
          <a:p>
            <a:pPr defTabSz="1218982" latinLnBrk="0" hangingPunct="0">
              <a:defRPr/>
            </a:pPr>
            <a:r>
              <a:rPr lang="en-US" altLang="ko-KR" sz="1000" kern="0" spc="-200" dirty="0">
                <a:solidFill>
                  <a:schemeClr val="bg1">
                    <a:lumMod val="50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	</a:t>
            </a:r>
            <a:endParaRPr lang="en-US" altLang="ko-KR" sz="1000" kern="0" spc="50" dirty="0">
              <a:solidFill>
                <a:schemeClr val="bg1">
                  <a:lumMod val="50000"/>
                </a:schemeClr>
              </a:solidFill>
              <a:latin typeface="나눔명조" panose="02020603020101020101" pitchFamily="18" charset="-127"/>
              <a:ea typeface="나눔명조" panose="02020603020101020101" pitchFamily="18" charset="-127"/>
              <a:sym typeface="맑은 고딕"/>
            </a:endParaRPr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84119" y="2748387"/>
            <a:ext cx="1290347" cy="733917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905" y="952782"/>
            <a:ext cx="1060225" cy="595156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843" y="3969848"/>
            <a:ext cx="1044148" cy="58022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958" y="5927216"/>
            <a:ext cx="1269987" cy="814019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362" y="2434557"/>
            <a:ext cx="1129522" cy="62766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120" y="1962685"/>
            <a:ext cx="1290348" cy="751982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2" t="-1461" r="11814" b="30849"/>
          <a:stretch/>
        </p:blipFill>
        <p:spPr>
          <a:xfrm>
            <a:off x="3991959" y="1208091"/>
            <a:ext cx="1282509" cy="742400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2" r="30338" b="42947"/>
          <a:stretch/>
        </p:blipFill>
        <p:spPr>
          <a:xfrm>
            <a:off x="3984120" y="445286"/>
            <a:ext cx="1313207" cy="762805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54" t="25768" r="10960" b="54474"/>
          <a:stretch/>
        </p:blipFill>
        <p:spPr>
          <a:xfrm flipH="1">
            <a:off x="3241418" y="1038422"/>
            <a:ext cx="405648" cy="339338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28173" y="2973775"/>
            <a:ext cx="204773" cy="268297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119" y="3513110"/>
            <a:ext cx="1285313" cy="745762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951" y="3214685"/>
            <a:ext cx="1093933" cy="610917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6" b="43328"/>
          <a:stretch/>
        </p:blipFill>
        <p:spPr>
          <a:xfrm>
            <a:off x="3981118" y="5042700"/>
            <a:ext cx="1280827" cy="835492"/>
          </a:xfrm>
          <a:prstGeom prst="rect">
            <a:avLst/>
          </a:prstGeom>
        </p:spPr>
      </p:pic>
      <p:sp>
        <p:nvSpPr>
          <p:cNvPr id="29" name="직사각형 28"/>
          <p:cNvSpPr/>
          <p:nvPr/>
        </p:nvSpPr>
        <p:spPr>
          <a:xfrm>
            <a:off x="0" y="0"/>
            <a:ext cx="3241418" cy="273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300" dirty="0" smtClean="0"/>
              <a:t>TVCM-</a:t>
            </a:r>
            <a:r>
              <a:rPr lang="ko-KR" altLang="en-US" sz="1300" dirty="0" err="1" smtClean="0"/>
              <a:t>노궁</a:t>
            </a:r>
            <a:r>
              <a:rPr lang="ko-KR" altLang="en-US" sz="100" dirty="0" smtClean="0"/>
              <a:t> </a:t>
            </a:r>
            <a:r>
              <a:rPr lang="ko-KR" altLang="en-US" sz="1300" dirty="0" err="1" smtClean="0"/>
              <a:t>동충하초</a:t>
            </a:r>
            <a:r>
              <a:rPr lang="ko-KR" altLang="en-US" sz="1300" dirty="0" smtClean="0"/>
              <a:t> </a:t>
            </a:r>
            <a:r>
              <a:rPr lang="en-US" altLang="ko-KR" sz="1300" dirty="0" smtClean="0"/>
              <a:t>A</a:t>
            </a:r>
            <a:r>
              <a:rPr lang="ko-KR" altLang="en-US" sz="1300" dirty="0" smtClean="0"/>
              <a:t>안</a:t>
            </a:r>
            <a:r>
              <a:rPr lang="en-US" altLang="ko-KR" sz="1300" dirty="0" smtClean="0"/>
              <a:t>20</a:t>
            </a:r>
            <a:r>
              <a:rPr lang="ko-KR" altLang="en-US" sz="1300" dirty="0" smtClean="0"/>
              <a:t>초 </a:t>
            </a:r>
            <a:r>
              <a:rPr lang="en-US" altLang="ko-KR" sz="1300" dirty="0" smtClean="0"/>
              <a:t>“</a:t>
            </a:r>
            <a:r>
              <a:rPr lang="ko-KR" altLang="en-US" sz="1300" dirty="0" smtClean="0"/>
              <a:t>연구소 편</a:t>
            </a:r>
            <a:r>
              <a:rPr lang="en-US" altLang="ko-KR" sz="1300" dirty="0" smtClean="0"/>
              <a:t>＂</a:t>
            </a:r>
            <a:endParaRPr lang="ko-KR" altLang="en-US" sz="1300" dirty="0"/>
          </a:p>
        </p:txBody>
      </p:sp>
      <p:pic>
        <p:nvPicPr>
          <p:cNvPr id="32" name="그림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118" y="4294113"/>
            <a:ext cx="1288314" cy="72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4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3638</TotalTime>
  <Words>18</Words>
  <Application>Microsoft Office PowerPoint</Application>
  <PresentationFormat>A4 용지(210x297mm)</PresentationFormat>
  <Paragraphs>33</Paragraphs>
  <Slides>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7" baseType="lpstr">
      <vt:lpstr>나눔명조</vt:lpstr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innocean</dc:creator>
  <cp:lastModifiedBy>karismajo1@naver.com</cp:lastModifiedBy>
  <cp:revision>505</cp:revision>
  <cp:lastPrinted>2022-07-11T12:59:59Z</cp:lastPrinted>
  <dcterms:created xsi:type="dcterms:W3CDTF">2019-07-03T07:03:34Z</dcterms:created>
  <dcterms:modified xsi:type="dcterms:W3CDTF">2022-08-08T06:49:05Z</dcterms:modified>
</cp:coreProperties>
</file>