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334" r:id="rId3"/>
    <p:sldId id="332" r:id="rId4"/>
    <p:sldId id="29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7A94D9-7B9B-4413-B597-2F2D5F1A8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2B4D915-27AF-4897-A555-B390EE920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87C241-12A5-481C-B672-8333E1BB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EB5BEB-3F4A-42B5-A91B-088B2982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940591-06EA-455B-9650-7080F7BB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60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A0938-6A19-4600-8CC0-C2274C7A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0BEF38C-2E3A-41A6-A031-36F6F7207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E0361A-24A7-449A-85E2-D92DBBCE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C91C03-ECB5-4E04-B475-80C5B1E3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D0D94C-D47C-4C3C-B25A-FAE656C3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62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9E8CDDC-B1E7-43B1-8D33-338512E85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AD58513-E9B6-440B-A3FA-1F956FD14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F3ADAA-A9D1-4787-8F62-6D961C1E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FFD446-6930-4EA8-B40F-D6BAC93A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8E29F6-B336-495F-A703-510C128F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54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374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3CB9A7-0D69-4B21-A925-BED32A28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9908BD-CB47-4C03-A0C0-CC845EE71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0751FD-A836-43EA-BBF6-D48AAE09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A206DD-4944-4BD3-8DDA-1D0DEE09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5A05A5-0431-4DCC-AC5E-B1D84527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9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186318-7613-4768-8DB7-204B0FCC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5AAE4A-1B7B-4357-84B0-5CC93E925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59ADFC-40DC-496D-8F64-24AACA66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8C1BB0-2296-4C58-AD73-E0161B90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C021D0-07AF-4CF8-B179-28516D19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753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14CC05-DF4A-4552-AE9B-B445C203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C24C4B-60D2-4A74-AC2A-7929EF0E4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3A5EDFD-D066-4B25-B17D-30139C7C6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A18C54-4FA4-4822-A143-AEE88542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8E55D2-676F-4935-A199-FD107E8D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72BD2F-1CE6-4E14-AA30-055AB033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06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91638B-068D-44E0-8BA3-A926F5E0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B3D1BC4-CFCE-4380-8AA9-A3ABD7F9E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F840316-9DC5-498D-9ECA-A5A530D6A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BD4A59B-3640-4966-A0D0-958EC7DE8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0F390A2-C97F-4AC9-BC67-18D43E2CD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471578C-D062-4031-A045-9E1D59B8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EC77249-FAF5-442E-9B6F-1DB72548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362ED78-299E-4F68-A32C-3438B388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83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278E3B-CBBF-4159-9713-96F80071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A00ADC4-220A-4572-BA48-6349A8F1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6C1DAE8-C3B6-4F37-A5CE-F0B523F5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D4CD6A-6D5E-47ED-8535-7AE5140E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3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1E276D7-411B-4847-8A69-115D7353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3D9746E-43F0-4E78-B84F-3A157059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8BCC15-7EDA-42D6-8468-78A3BEA6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31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46D7A9-D5CA-4C2F-AB8D-A74C56669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99295C-9AF9-4D8D-A578-0732E27F6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9203D83-68D7-445A-835F-A88F338B0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4FAEFC7-6799-421F-B510-EEC7F5F2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6EB25C-490F-474B-9541-7EC0CB7D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D9CA4E-B8AD-4A29-8E58-B70C50AC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32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7C3705-D80F-4791-AA97-7355EAE7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3434888-047A-4562-9C25-91E66460F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793789C-3CB8-4608-9A62-8BAA38E7F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37068E-3181-46D7-83E1-C4BCDE55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662A37-2265-44A9-9DF2-4DA05DD0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4C6709-2C08-45F5-820C-876821B8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33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AB04D94-C0CB-4EB3-A427-FA1F09C9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226B04-0646-41B9-9EF2-08B7B0981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00EFAA-E3ED-43D4-A2CF-181103D91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FE1B5-32AA-475B-A543-9853C53330C4}" type="datetimeFigureOut">
              <a:rPr lang="ko-KR" altLang="en-US" smtClean="0"/>
              <a:t>2022-05-05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9E58A4-1244-4D10-86E1-3D06A2139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398A26-5E7B-4B71-8568-BBDB6B676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78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-11551"/>
            <a:ext cx="12192000" cy="68695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270EE45B-85D7-4BFF-9885-3C4AEC73675A}"/>
              </a:ext>
            </a:extLst>
          </p:cNvPr>
          <p:cNvGrpSpPr/>
          <p:nvPr/>
        </p:nvGrpSpPr>
        <p:grpSpPr>
          <a:xfrm>
            <a:off x="315209" y="2016758"/>
            <a:ext cx="11144152" cy="2271658"/>
            <a:chOff x="290271" y="1805388"/>
            <a:chExt cx="11144152" cy="2271658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09163A50-B076-4AA0-87FC-A27820F12E85}"/>
                </a:ext>
              </a:extLst>
            </p:cNvPr>
            <p:cNvSpPr/>
            <p:nvPr/>
          </p:nvSpPr>
          <p:spPr>
            <a:xfrm>
              <a:off x="321324" y="1902513"/>
              <a:ext cx="9474091" cy="400053"/>
            </a:xfrm>
            <a:prstGeom prst="rect">
              <a:avLst/>
            </a:prstGeom>
          </p:spPr>
          <p:txBody>
            <a:bodyPr wrap="square" lIns="121856" tIns="60932" rIns="121856" bIns="60932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ko-KR" altLang="en-US" sz="2000" dirty="0">
                  <a:solidFill>
                    <a:schemeClr val="bg1"/>
                  </a:solidFill>
                  <a:ea typeface="CJ ONLYONE NEW 본문 Regular" panose="00000500000000000000" pitchFamily="2" charset="-127"/>
                </a:rPr>
                <a:t>㈜</a:t>
              </a:r>
              <a:r>
                <a:rPr lang="ko-KR" altLang="en-US" sz="2000" dirty="0" err="1">
                  <a:solidFill>
                    <a:schemeClr val="bg1"/>
                  </a:solidFill>
                  <a:ea typeface="CJ ONLYONE NEW 본문 Regular" panose="00000500000000000000" pitchFamily="2" charset="-127"/>
                </a:rPr>
                <a:t>화이미제약</a:t>
              </a:r>
              <a:endParaRPr lang="en-US" altLang="ko-KR" sz="2000" dirty="0">
                <a:solidFill>
                  <a:schemeClr val="bg1"/>
                </a:solidFill>
                <a:ea typeface="CJ ONLYONE NEW 본문 Regular" panose="00000500000000000000" pitchFamily="2" charset="-127"/>
              </a:endParaRPr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0E366CAE-1EEC-4FB3-B804-2656C8B64EFE}"/>
                </a:ext>
              </a:extLst>
            </p:cNvPr>
            <p:cNvGrpSpPr/>
            <p:nvPr/>
          </p:nvGrpSpPr>
          <p:grpSpPr>
            <a:xfrm>
              <a:off x="290271" y="1805388"/>
              <a:ext cx="11144152" cy="2271658"/>
              <a:chOff x="290271" y="1778754"/>
              <a:chExt cx="11144152" cy="2271658"/>
            </a:xfrm>
          </p:grpSpPr>
          <p:cxnSp>
            <p:nvCxnSpPr>
              <p:cNvPr id="4" name="직선 연결선 3">
                <a:extLst>
                  <a:ext uri="{FF2B5EF4-FFF2-40B4-BE49-F238E27FC236}">
                    <a16:creationId xmlns:a16="http://schemas.microsoft.com/office/drawing/2014/main" id="{BFFB974D-4DA4-4B7C-8FF2-FD78525BA1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323" y="1778754"/>
                <a:ext cx="1616435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직사각형 14">
                <a:extLst>
                  <a:ext uri="{FF2B5EF4-FFF2-40B4-BE49-F238E27FC236}">
                    <a16:creationId xmlns:a16="http://schemas.microsoft.com/office/drawing/2014/main" id="{1FE1D81D-6913-444E-9366-C6F1D4B9B373}"/>
                  </a:ext>
                </a:extLst>
              </p:cNvPr>
              <p:cNvSpPr/>
              <p:nvPr/>
            </p:nvSpPr>
            <p:spPr>
              <a:xfrm>
                <a:off x="290271" y="2522625"/>
                <a:ext cx="1114415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ko-KR" altLang="en-US" sz="6000" b="1" spc="-300" dirty="0" err="1">
                    <a:solidFill>
                      <a:schemeClr val="bg1"/>
                    </a:solidFill>
                    <a:ea typeface="CJ ONLYONE NEW 본문 Regular" panose="00000500000000000000" pitchFamily="2" charset="-127"/>
                  </a:rPr>
                  <a:t>뉴두줄크린치약</a:t>
                </a:r>
                <a:endParaRPr lang="en-US" altLang="ko-KR" sz="6000" b="1" spc="-300" dirty="0">
                  <a:solidFill>
                    <a:schemeClr val="bg1"/>
                  </a:solidFill>
                  <a:ea typeface="CJ ONLYONE NEW 본문 Regular" panose="00000500000000000000" pitchFamily="2" charset="-127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D1DDE8-936B-4DC0-BF1B-27AEE6664140}"/>
                  </a:ext>
                </a:extLst>
              </p:cNvPr>
              <p:cNvSpPr txBox="1"/>
              <p:nvPr/>
            </p:nvSpPr>
            <p:spPr>
              <a:xfrm>
                <a:off x="389568" y="3650302"/>
                <a:ext cx="13740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VERSION.  </a:t>
                </a:r>
                <a:r>
                  <a:rPr lang="en-US" altLang="ko-KR" sz="1000" b="1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1.0</a:t>
                </a:r>
              </a:p>
              <a:p>
                <a:pPr lvl="0"/>
                <a:r>
                  <a:rPr lang="en-US" altLang="ko-KR" sz="900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UPDATE.  </a:t>
                </a:r>
                <a:r>
                  <a:rPr lang="en-US" altLang="ko-KR" sz="1000" b="1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2022.05.06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D8FA05-0701-4D05-8D3A-D156C872E827}"/>
                  </a:ext>
                </a:extLst>
              </p:cNvPr>
              <p:cNvSpPr txBox="1"/>
              <p:nvPr/>
            </p:nvSpPr>
            <p:spPr>
              <a:xfrm>
                <a:off x="1637193" y="3650302"/>
                <a:ext cx="18473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endParaRPr lang="en-US" altLang="ko-KR" sz="1000" b="1" dirty="0">
                  <a:solidFill>
                    <a:schemeClr val="bg1"/>
                  </a:solidFill>
                  <a:latin typeface="CJ ONLYONE NEW 본문 Regular" panose="00000500000000000000" pitchFamily="2" charset="-127"/>
                  <a:ea typeface="Sandoll 고딕Neo1 07 Bold" panose="020B0600000101010101" pitchFamily="34" charset="-127"/>
                </a:endParaRPr>
              </a:p>
            </p:txBody>
          </p:sp>
          <p:cxnSp>
            <p:nvCxnSpPr>
              <p:cNvPr id="18" name="직선 연결선 17">
                <a:extLst>
                  <a:ext uri="{FF2B5EF4-FFF2-40B4-BE49-F238E27FC236}">
                    <a16:creationId xmlns:a16="http://schemas.microsoft.com/office/drawing/2014/main" id="{9E6582DA-E614-4FFB-A4A8-9CE79BD5A2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654" y="3557742"/>
                <a:ext cx="3385255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9163A50-B076-4AA0-87FC-A27820F12E85}"/>
              </a:ext>
            </a:extLst>
          </p:cNvPr>
          <p:cNvSpPr/>
          <p:nvPr/>
        </p:nvSpPr>
        <p:spPr>
          <a:xfrm>
            <a:off x="9163878" y="246277"/>
            <a:ext cx="2739797" cy="400053"/>
          </a:xfrm>
          <a:prstGeom prst="rect">
            <a:avLst/>
          </a:prstGeom>
        </p:spPr>
        <p:txBody>
          <a:bodyPr wrap="square" lIns="121856" tIns="60932" rIns="121856" bIns="60932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ko-KR" sz="20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15</a:t>
            </a:r>
            <a:r>
              <a:rPr lang="ko-KR" altLang="en-US" sz="20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초 제품 광고 영상</a:t>
            </a:r>
            <a:endParaRPr lang="en-US" altLang="ko-KR" sz="2000" dirty="0">
              <a:solidFill>
                <a:schemeClr val="bg1"/>
              </a:solidFill>
              <a:ea typeface="CJ ONLYONE NEW 본문 Regular" panose="00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928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EEB0E80C-0D89-7EC7-EAF3-1A91F7BC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269948"/>
              </p:ext>
            </p:extLst>
          </p:nvPr>
        </p:nvGraphicFramePr>
        <p:xfrm>
          <a:off x="248478" y="1411357"/>
          <a:ext cx="11628783" cy="462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47">
                  <a:extLst>
                    <a:ext uri="{9D8B030D-6E8A-4147-A177-3AD203B41FA5}">
                      <a16:colId xmlns:a16="http://schemas.microsoft.com/office/drawing/2014/main" val="2600239877"/>
                    </a:ext>
                  </a:extLst>
                </a:gridCol>
                <a:gridCol w="3606188">
                  <a:extLst>
                    <a:ext uri="{9D8B030D-6E8A-4147-A177-3AD203B41FA5}">
                      <a16:colId xmlns:a16="http://schemas.microsoft.com/office/drawing/2014/main" val="575113235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4167909891"/>
                    </a:ext>
                  </a:extLst>
                </a:gridCol>
                <a:gridCol w="3607904">
                  <a:extLst>
                    <a:ext uri="{9D8B030D-6E8A-4147-A177-3AD203B41FA5}">
                      <a16:colId xmlns:a16="http://schemas.microsoft.com/office/drawing/2014/main" val="808475621"/>
                    </a:ext>
                  </a:extLst>
                </a:gridCol>
              </a:tblGrid>
              <a:tr h="34713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72949"/>
                  </a:ext>
                </a:extLst>
              </a:tr>
              <a:tr h="2387379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화면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273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칫솔과 상품 같이 전시 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(2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분할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상품 비교 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(2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분할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) 2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종류 치약 짜는 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1578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시린이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전문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(NEW DUJUL CLEAN)/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입냄새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전문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((NEW DUJUL CLEAN)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잇몸질환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염증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충치예방</a:t>
                      </a:r>
                      <a:endParaRPr lang="en-US" altLang="ko-KR" sz="14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입냄새제거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전문</a:t>
                      </a:r>
                      <a:endParaRPr lang="en-US" altLang="ko-K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1500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1#~2#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장면 전환 시 양쪽으로 나오는 모션</a:t>
                      </a:r>
                      <a:endParaRPr lang="en-US" altLang="ko-KR" sz="14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자막도 분할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영상만 분할 자막은 같이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83497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1CE5C6E1-D015-89EE-1886-A8071197E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83528"/>
              </p:ext>
            </p:extLst>
          </p:nvPr>
        </p:nvGraphicFramePr>
        <p:xfrm>
          <a:off x="248478" y="548641"/>
          <a:ext cx="72240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57">
                  <a:extLst>
                    <a:ext uri="{9D8B030D-6E8A-4147-A177-3AD203B41FA5}">
                      <a16:colId xmlns:a16="http://schemas.microsoft.com/office/drawing/2014/main" val="3168691872"/>
                    </a:ext>
                  </a:extLst>
                </a:gridCol>
                <a:gridCol w="5736475">
                  <a:extLst>
                    <a:ext uri="{9D8B030D-6E8A-4147-A177-3AD203B41FA5}">
                      <a16:colId xmlns:a16="http://schemas.microsoft.com/office/drawing/2014/main" val="2623095588"/>
                    </a:ext>
                  </a:extLst>
                </a:gridCol>
              </a:tblGrid>
              <a:tr h="3379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활용 소재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소품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모델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86811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30FB16EC-DAFA-F4B1-6811-8A0B1E8B6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00" b="93200" l="10000" r="90000">
                        <a14:foregroundMark x1="42462" y1="14800" x2="40308" y2="58600"/>
                        <a14:foregroundMark x1="37692" y1="7800" x2="37692" y2="8800"/>
                        <a14:foregroundMark x1="39077" y1="6800" x2="39077" y2="6800"/>
                        <a14:foregroundMark x1="42462" y1="90000" x2="42462" y2="90000"/>
                        <a14:foregroundMark x1="40000" y1="93200" x2="39538" y2="84000"/>
                        <a14:foregroundMark x1="61692" y1="92800" x2="60923" y2="71200"/>
                        <a14:foregroundMark x1="54769" y1="10000" x2="54769" y2="10000"/>
                        <a14:foregroundMark x1="59077" y1="6600" x2="60769" y2="86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7952" y="2128630"/>
            <a:ext cx="2229929" cy="171533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8C97450-5215-6F12-24B9-4854960A8E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MosiaicBubbles/>
                    </a14:imgEffect>
                    <a14:imgEffect>
                      <a14:sharpenSoften amount="-10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34758" y="2011018"/>
            <a:ext cx="2535720" cy="195055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EBC1666-8C5D-5DA3-79E6-B60CAE0E62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2829" y="2363854"/>
            <a:ext cx="1576502" cy="1212694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FECE335-1991-6033-F671-E1B1E1A80D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583008" y="2363854"/>
            <a:ext cx="1576502" cy="12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EEB0E80C-0D89-7EC7-EAF3-1A91F7BC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64871"/>
              </p:ext>
            </p:extLst>
          </p:nvPr>
        </p:nvGraphicFramePr>
        <p:xfrm>
          <a:off x="248478" y="1411357"/>
          <a:ext cx="11628783" cy="462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47">
                  <a:extLst>
                    <a:ext uri="{9D8B030D-6E8A-4147-A177-3AD203B41FA5}">
                      <a16:colId xmlns:a16="http://schemas.microsoft.com/office/drawing/2014/main" val="2600239877"/>
                    </a:ext>
                  </a:extLst>
                </a:gridCol>
                <a:gridCol w="3606188">
                  <a:extLst>
                    <a:ext uri="{9D8B030D-6E8A-4147-A177-3AD203B41FA5}">
                      <a16:colId xmlns:a16="http://schemas.microsoft.com/office/drawing/2014/main" val="575113235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4167909891"/>
                    </a:ext>
                  </a:extLst>
                </a:gridCol>
                <a:gridCol w="3607904">
                  <a:extLst>
                    <a:ext uri="{9D8B030D-6E8A-4147-A177-3AD203B41FA5}">
                      <a16:colId xmlns:a16="http://schemas.microsoft.com/office/drawing/2014/main" val="808475621"/>
                    </a:ext>
                  </a:extLst>
                </a:gridCol>
              </a:tblGrid>
              <a:tr h="34713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72949"/>
                  </a:ext>
                </a:extLst>
              </a:tr>
              <a:tr h="2387379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화면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273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칫솔에 치약을 짜는 장면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치약을 손으로 세워 놓으면서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1578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균일한 힘으로 두줄이 나오게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사용 후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잊지말고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세워 두기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1500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83497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1CE5C6E1-D015-89EE-1886-A8071197E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632512"/>
              </p:ext>
            </p:extLst>
          </p:nvPr>
        </p:nvGraphicFramePr>
        <p:xfrm>
          <a:off x="248478" y="548641"/>
          <a:ext cx="72240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57">
                  <a:extLst>
                    <a:ext uri="{9D8B030D-6E8A-4147-A177-3AD203B41FA5}">
                      <a16:colId xmlns:a16="http://schemas.microsoft.com/office/drawing/2014/main" val="3168691872"/>
                    </a:ext>
                  </a:extLst>
                </a:gridCol>
                <a:gridCol w="5736475">
                  <a:extLst>
                    <a:ext uri="{9D8B030D-6E8A-4147-A177-3AD203B41FA5}">
                      <a16:colId xmlns:a16="http://schemas.microsoft.com/office/drawing/2014/main" val="2623095588"/>
                    </a:ext>
                  </a:extLst>
                </a:gridCol>
              </a:tblGrid>
              <a:tr h="3379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활용 소재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소품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모델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86811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BF385047-6B76-34DE-B531-0DFD88C1C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sharpenSoften amount="-10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19593" y="2011017"/>
            <a:ext cx="2535720" cy="1950554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5FA0BEF-7E6C-3CD1-40E7-45FF060D0D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Texturizer/>
                    </a14:imgEffect>
                    <a14:imgEffect>
                      <a14:sharpenSoften amount="-10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90747" y="2011017"/>
            <a:ext cx="2535720" cy="19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2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C469F2EF-D7C5-4FDB-AFE9-EE960408D128}"/>
              </a:ext>
            </a:extLst>
          </p:cNvPr>
          <p:cNvSpPr/>
          <p:nvPr/>
        </p:nvSpPr>
        <p:spPr>
          <a:xfrm>
            <a:off x="0" y="-11551"/>
            <a:ext cx="12192000" cy="68695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FE1D81D-6913-444E-9366-C6F1D4B9B373}"/>
              </a:ext>
            </a:extLst>
          </p:cNvPr>
          <p:cNvSpPr/>
          <p:nvPr/>
        </p:nvSpPr>
        <p:spPr>
          <a:xfrm>
            <a:off x="9511396" y="2949519"/>
            <a:ext cx="1993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6000" b="1" spc="-3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END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BFFB974D-4DA4-4B7C-8FF2-FD78525BA1DC}"/>
              </a:ext>
            </a:extLst>
          </p:cNvPr>
          <p:cNvCxnSpPr/>
          <p:nvPr/>
        </p:nvCxnSpPr>
        <p:spPr>
          <a:xfrm>
            <a:off x="5720304" y="3872661"/>
            <a:ext cx="53696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19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131</Words>
  <Application>Microsoft Office PowerPoint</Application>
  <PresentationFormat>와이드스크린</PresentationFormat>
  <Paragraphs>56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CJ ONLYONE NEW 본문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Cha Jaemin</dc:creator>
  <cp:lastModifiedBy>전호진</cp:lastModifiedBy>
  <cp:revision>189</cp:revision>
  <dcterms:created xsi:type="dcterms:W3CDTF">2020-06-07T11:33:37Z</dcterms:created>
  <dcterms:modified xsi:type="dcterms:W3CDTF">2022-05-05T11:14:12Z</dcterms:modified>
</cp:coreProperties>
</file>