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334" r:id="rId3"/>
    <p:sldId id="332" r:id="rId4"/>
    <p:sldId id="293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64" d="100"/>
          <a:sy n="64" d="100"/>
        </p:scale>
        <p:origin x="70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7A94D9-7B9B-4413-B597-2F2D5F1A8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2B4D915-27AF-4897-A555-B390EE920F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87C241-12A5-481C-B672-8333E1BB6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1B5-32AA-475B-A543-9853C53330C4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EB5BEB-3F4A-42B5-A91B-088B2982A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F940591-06EA-455B-9650-7080F7BB6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4602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6A0938-6A19-4600-8CC0-C2274C7A1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0BEF38C-2E3A-41A6-A031-36F6F7207B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7E0361A-24A7-449A-85E2-D92DBBCEF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1B5-32AA-475B-A543-9853C53330C4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6C91C03-ECB5-4E04-B475-80C5B1E31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7D0D94C-D47C-4C3C-B25A-FAE656C3D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462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9E8CDDC-B1E7-43B1-8D33-338512E859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AD58513-E9B6-440B-A3FA-1F956FD14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AF3ADAA-A9D1-4787-8F62-6D961C1E4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1B5-32AA-475B-A543-9853C53330C4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AFFD446-6930-4EA8-B40F-D6BAC93A3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D8E29F6-B336-495F-A703-510C128F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540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3742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B3CB9A7-0D69-4B21-A925-BED32A28D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09908BD-CB47-4C03-A0C0-CC845EE71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C0751FD-A836-43EA-BBF6-D48AAE098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1B5-32AA-475B-A543-9853C53330C4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A206DD-4944-4BD3-8DDA-1D0DEE09F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45A05A5-0431-4DCC-AC5E-B1D845279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999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186318-7613-4768-8DB7-204B0FCC8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35AAE4A-1B7B-4357-84B0-5CC93E925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459ADFC-40DC-496D-8F64-24AACA669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1B5-32AA-475B-A543-9853C53330C4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28C1BB0-2296-4C58-AD73-E0161B90E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9C021D0-07AF-4CF8-B179-28516D19F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753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014CC05-DF4A-4552-AE9B-B445C203A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1C24C4B-60D2-4A74-AC2A-7929EF0E4F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3A5EDFD-D066-4B25-B17D-30139C7C6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5A18C54-4FA4-4822-A143-AEE885429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1B5-32AA-475B-A543-9853C53330C4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88E55D2-676F-4935-A199-FD107E8DA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A72BD2F-1CE6-4E14-AA30-055AB033D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5069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91638B-068D-44E0-8BA3-A926F5E07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B3D1BC4-CFCE-4380-8AA9-A3ABD7F9E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F840316-9DC5-498D-9ECA-A5A530D6A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BD4A59B-3640-4966-A0D0-958EC7DE8D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0F390A2-C97F-4AC9-BC67-18D43E2CD6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471578C-D062-4031-A045-9E1D59B87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1B5-32AA-475B-A543-9853C53330C4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EC77249-FAF5-442E-9B6F-1DB725484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362ED78-299E-4F68-A32C-3438B388F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2839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278E3B-CBBF-4159-9713-96F80071C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A00ADC4-220A-4572-BA48-6349A8F1F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1B5-32AA-475B-A543-9853C53330C4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6C1DAE8-C3B6-4F37-A5CE-F0B523F51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5D4CD6A-6D5E-47ED-8535-7AE5140ED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2331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1E276D7-411B-4847-8A69-115D73531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1B5-32AA-475B-A543-9853C53330C4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3D9746E-43F0-4E78-B84F-3A157059E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48BCC15-7EDA-42D6-8468-78A3BEA6D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831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46D7A9-D5CA-4C2F-AB8D-A74C56669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099295C-9AF9-4D8D-A578-0732E27F6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9203D83-68D7-445A-835F-A88F338B0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4FAEFC7-6799-421F-B510-EEC7F5F27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1B5-32AA-475B-A543-9853C53330C4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06EB25C-490F-474B-9541-7EC0CB7D0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1D9CA4E-B8AD-4A29-8E58-B70C50AC3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6325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7C3705-D80F-4791-AA97-7355EAE7F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3434888-047A-4562-9C25-91E66460FD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793789C-3CB8-4608-9A62-8BAA38E7F2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D37068E-3181-46D7-83E1-C4BCDE557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FE1B5-32AA-475B-A543-9853C53330C4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3662A37-2265-44A9-9DF2-4DA05DD0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84C6709-2C08-45F5-820C-876821B81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3339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AB04D94-C0CB-4EB3-A427-FA1F09C95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B226B04-0646-41B9-9EF2-08B7B0981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100EFAA-E3ED-43D4-A2CF-181103D91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FE1B5-32AA-475B-A543-9853C53330C4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B9E58A4-1244-4D10-86E1-3D06A21399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398A26-5E7B-4B71-8568-BBDB6B676B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79477-2B71-42E4-9532-F1320E0B74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478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5" Type="http://schemas.microsoft.com/office/2007/relationships/hdphoto" Target="../media/hdphoto6.wdp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-11551"/>
            <a:ext cx="12192000" cy="686955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270EE45B-85D7-4BFF-9885-3C4AEC73675A}"/>
              </a:ext>
            </a:extLst>
          </p:cNvPr>
          <p:cNvGrpSpPr/>
          <p:nvPr/>
        </p:nvGrpSpPr>
        <p:grpSpPr>
          <a:xfrm>
            <a:off x="315209" y="2016758"/>
            <a:ext cx="11144152" cy="2271658"/>
            <a:chOff x="290271" y="1805388"/>
            <a:chExt cx="11144152" cy="2271658"/>
          </a:xfrm>
        </p:grpSpPr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09163A50-B076-4AA0-87FC-A27820F12E85}"/>
                </a:ext>
              </a:extLst>
            </p:cNvPr>
            <p:cNvSpPr/>
            <p:nvPr/>
          </p:nvSpPr>
          <p:spPr>
            <a:xfrm>
              <a:off x="321324" y="1902513"/>
              <a:ext cx="9474091" cy="400053"/>
            </a:xfrm>
            <a:prstGeom prst="rect">
              <a:avLst/>
            </a:prstGeom>
          </p:spPr>
          <p:txBody>
            <a:bodyPr wrap="square" lIns="121856" tIns="60932" rIns="121856" bIns="60932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ko-KR" altLang="en-US" sz="2000" dirty="0" err="1">
                  <a:solidFill>
                    <a:schemeClr val="bg1"/>
                  </a:solidFill>
                  <a:ea typeface="CJ ONLYONE NEW 본문 Regular" panose="00000500000000000000" pitchFamily="2" charset="-127"/>
                </a:rPr>
                <a:t>티엔씨연구소</a:t>
              </a:r>
              <a:endParaRPr lang="en-US" altLang="ko-KR" sz="2000" dirty="0">
                <a:solidFill>
                  <a:schemeClr val="bg1"/>
                </a:solidFill>
                <a:ea typeface="CJ ONLYONE NEW 본문 Regular" panose="00000500000000000000" pitchFamily="2" charset="-127"/>
              </a:endParaRPr>
            </a:p>
          </p:txBody>
        </p:sp>
        <p:grpSp>
          <p:nvGrpSpPr>
            <p:cNvPr id="20" name="그룹 19">
              <a:extLst>
                <a:ext uri="{FF2B5EF4-FFF2-40B4-BE49-F238E27FC236}">
                  <a16:creationId xmlns:a16="http://schemas.microsoft.com/office/drawing/2014/main" id="{0E366CAE-1EEC-4FB3-B804-2656C8B64EFE}"/>
                </a:ext>
              </a:extLst>
            </p:cNvPr>
            <p:cNvGrpSpPr/>
            <p:nvPr/>
          </p:nvGrpSpPr>
          <p:grpSpPr>
            <a:xfrm>
              <a:off x="290271" y="1805388"/>
              <a:ext cx="11144152" cy="2271658"/>
              <a:chOff x="290271" y="1778754"/>
              <a:chExt cx="11144152" cy="2271658"/>
            </a:xfrm>
          </p:grpSpPr>
          <p:cxnSp>
            <p:nvCxnSpPr>
              <p:cNvPr id="4" name="직선 연결선 3">
                <a:extLst>
                  <a:ext uri="{FF2B5EF4-FFF2-40B4-BE49-F238E27FC236}">
                    <a16:creationId xmlns:a16="http://schemas.microsoft.com/office/drawing/2014/main" id="{BFFB974D-4DA4-4B7C-8FF2-FD78525BA1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323" y="1778754"/>
                <a:ext cx="1616435" cy="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직사각형 14">
                <a:extLst>
                  <a:ext uri="{FF2B5EF4-FFF2-40B4-BE49-F238E27FC236}">
                    <a16:creationId xmlns:a16="http://schemas.microsoft.com/office/drawing/2014/main" id="{1FE1D81D-6913-444E-9366-C6F1D4B9B373}"/>
                  </a:ext>
                </a:extLst>
              </p:cNvPr>
              <p:cNvSpPr/>
              <p:nvPr/>
            </p:nvSpPr>
            <p:spPr>
              <a:xfrm>
                <a:off x="290271" y="2522625"/>
                <a:ext cx="11144152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ko-KR" altLang="en-US" sz="6000" b="1" spc="-300" dirty="0" err="1">
                    <a:solidFill>
                      <a:schemeClr val="bg1"/>
                    </a:solidFill>
                    <a:ea typeface="CJ ONLYONE NEW 본문 Regular" panose="00000500000000000000" pitchFamily="2" charset="-127"/>
                  </a:rPr>
                  <a:t>루나온콜라겐에센스</a:t>
                </a:r>
                <a:endParaRPr lang="en-US" altLang="ko-KR" sz="6000" b="1" spc="-300" dirty="0">
                  <a:solidFill>
                    <a:schemeClr val="bg1"/>
                  </a:solidFill>
                  <a:ea typeface="CJ ONLYONE NEW 본문 Regular" panose="00000500000000000000" pitchFamily="2" charset="-127"/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DD1DDE8-936B-4DC0-BF1B-27AEE6664140}"/>
                  </a:ext>
                </a:extLst>
              </p:cNvPr>
              <p:cNvSpPr txBox="1"/>
              <p:nvPr/>
            </p:nvSpPr>
            <p:spPr>
              <a:xfrm>
                <a:off x="389568" y="3650302"/>
                <a:ext cx="137409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900" dirty="0">
                    <a:solidFill>
                      <a:schemeClr val="bg1"/>
                    </a:solidFill>
                    <a:latin typeface="CJ ONLYONE NEW 본문 Regular" panose="00000500000000000000" pitchFamily="2" charset="-127"/>
                    <a:ea typeface="Sandoll 고딕Neo1 07 Bold" panose="020B0600000101010101" pitchFamily="34" charset="-127"/>
                  </a:rPr>
                  <a:t>VERSION.  </a:t>
                </a:r>
                <a:r>
                  <a:rPr lang="en-US" altLang="ko-KR" sz="1000" b="1" dirty="0">
                    <a:solidFill>
                      <a:schemeClr val="bg1"/>
                    </a:solidFill>
                    <a:latin typeface="CJ ONLYONE NEW 본문 Regular" panose="00000500000000000000" pitchFamily="2" charset="-127"/>
                    <a:ea typeface="Sandoll 고딕Neo1 07 Bold" panose="020B0600000101010101" pitchFamily="34" charset="-127"/>
                  </a:rPr>
                  <a:t>1.0</a:t>
                </a:r>
              </a:p>
              <a:p>
                <a:pPr lvl="0"/>
                <a:r>
                  <a:rPr lang="en-US" altLang="ko-KR" sz="900" dirty="0">
                    <a:solidFill>
                      <a:schemeClr val="bg1"/>
                    </a:solidFill>
                    <a:latin typeface="CJ ONLYONE NEW 본문 Regular" panose="00000500000000000000" pitchFamily="2" charset="-127"/>
                    <a:ea typeface="Sandoll 고딕Neo1 07 Bold" panose="020B0600000101010101" pitchFamily="34" charset="-127"/>
                  </a:rPr>
                  <a:t>UPDATE.  </a:t>
                </a:r>
                <a:r>
                  <a:rPr lang="en-US" altLang="ko-KR" sz="1000" b="1" dirty="0">
                    <a:solidFill>
                      <a:schemeClr val="bg1"/>
                    </a:solidFill>
                    <a:latin typeface="CJ ONLYONE NEW 본문 Regular" panose="00000500000000000000" pitchFamily="2" charset="-127"/>
                    <a:ea typeface="Sandoll 고딕Neo1 07 Bold" panose="020B0600000101010101" pitchFamily="34" charset="-127"/>
                  </a:rPr>
                  <a:t>2022.05.06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4D8FA05-0701-4D05-8D3A-D156C872E827}"/>
                  </a:ext>
                </a:extLst>
              </p:cNvPr>
              <p:cNvSpPr txBox="1"/>
              <p:nvPr/>
            </p:nvSpPr>
            <p:spPr>
              <a:xfrm>
                <a:off x="1637193" y="3650302"/>
                <a:ext cx="18473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endParaRPr lang="en-US" altLang="ko-KR" sz="1000" b="1" dirty="0">
                  <a:solidFill>
                    <a:schemeClr val="bg1"/>
                  </a:solidFill>
                  <a:latin typeface="CJ ONLYONE NEW 본문 Regular" panose="00000500000000000000" pitchFamily="2" charset="-127"/>
                  <a:ea typeface="Sandoll 고딕Neo1 07 Bold" panose="020B0600000101010101" pitchFamily="34" charset="-127"/>
                </a:endParaRPr>
              </a:p>
            </p:txBody>
          </p:sp>
          <p:cxnSp>
            <p:nvCxnSpPr>
              <p:cNvPr id="18" name="직선 연결선 17">
                <a:extLst>
                  <a:ext uri="{FF2B5EF4-FFF2-40B4-BE49-F238E27FC236}">
                    <a16:creationId xmlns:a16="http://schemas.microsoft.com/office/drawing/2014/main" id="{9E6582DA-E614-4FFB-A4A8-9CE79BD5A2A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654" y="3557742"/>
                <a:ext cx="3385255" cy="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09163A50-B076-4AA0-87FC-A27820F12E85}"/>
              </a:ext>
            </a:extLst>
          </p:cNvPr>
          <p:cNvSpPr/>
          <p:nvPr/>
        </p:nvSpPr>
        <p:spPr>
          <a:xfrm>
            <a:off x="9163878" y="246277"/>
            <a:ext cx="2739797" cy="400053"/>
          </a:xfrm>
          <a:prstGeom prst="rect">
            <a:avLst/>
          </a:prstGeom>
        </p:spPr>
        <p:txBody>
          <a:bodyPr wrap="square" lIns="121856" tIns="60932" rIns="121856" bIns="60932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altLang="ko-KR" sz="2000" dirty="0">
                <a:solidFill>
                  <a:schemeClr val="bg1"/>
                </a:solidFill>
                <a:ea typeface="CJ ONLYONE NEW 본문 Regular" panose="00000500000000000000" pitchFamily="2" charset="-127"/>
              </a:rPr>
              <a:t>15</a:t>
            </a:r>
            <a:r>
              <a:rPr lang="ko-KR" altLang="en-US" sz="2000" dirty="0">
                <a:solidFill>
                  <a:schemeClr val="bg1"/>
                </a:solidFill>
                <a:ea typeface="CJ ONLYONE NEW 본문 Regular" panose="00000500000000000000" pitchFamily="2" charset="-127"/>
              </a:rPr>
              <a:t>초 제품 광고 영상</a:t>
            </a:r>
            <a:endParaRPr lang="en-US" altLang="ko-KR" sz="2000" dirty="0">
              <a:solidFill>
                <a:schemeClr val="bg1"/>
              </a:solidFill>
              <a:ea typeface="CJ ONLYONE NEW 본문 Regular" panose="000005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69286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6">
            <a:extLst>
              <a:ext uri="{FF2B5EF4-FFF2-40B4-BE49-F238E27FC236}">
                <a16:creationId xmlns:a16="http://schemas.microsoft.com/office/drawing/2014/main" id="{EEB0E80C-0D89-7EC7-EAF3-1A91F7BC9F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346385"/>
              </p:ext>
            </p:extLst>
          </p:nvPr>
        </p:nvGraphicFramePr>
        <p:xfrm>
          <a:off x="248478" y="1411357"/>
          <a:ext cx="11628783" cy="4620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6847">
                  <a:extLst>
                    <a:ext uri="{9D8B030D-6E8A-4147-A177-3AD203B41FA5}">
                      <a16:colId xmlns:a16="http://schemas.microsoft.com/office/drawing/2014/main" val="2600239877"/>
                    </a:ext>
                  </a:extLst>
                </a:gridCol>
                <a:gridCol w="3606188">
                  <a:extLst>
                    <a:ext uri="{9D8B030D-6E8A-4147-A177-3AD203B41FA5}">
                      <a16:colId xmlns:a16="http://schemas.microsoft.com/office/drawing/2014/main" val="575113235"/>
                    </a:ext>
                  </a:extLst>
                </a:gridCol>
                <a:gridCol w="3617844">
                  <a:extLst>
                    <a:ext uri="{9D8B030D-6E8A-4147-A177-3AD203B41FA5}">
                      <a16:colId xmlns:a16="http://schemas.microsoft.com/office/drawing/2014/main" val="4167909891"/>
                    </a:ext>
                  </a:extLst>
                </a:gridCol>
                <a:gridCol w="3607904">
                  <a:extLst>
                    <a:ext uri="{9D8B030D-6E8A-4147-A177-3AD203B41FA5}">
                      <a16:colId xmlns:a16="http://schemas.microsoft.com/office/drawing/2014/main" val="808475621"/>
                    </a:ext>
                  </a:extLst>
                </a:gridCol>
              </a:tblGrid>
              <a:tr h="347137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#1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#2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#3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472949"/>
                  </a:ext>
                </a:extLst>
              </a:tr>
              <a:tr h="2387379">
                <a:tc>
                  <a:txBody>
                    <a:bodyPr/>
                    <a:lstStyle/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화면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522738"/>
                  </a:ext>
                </a:extLst>
              </a:tr>
              <a:tr h="622336">
                <a:tc>
                  <a:txBody>
                    <a:bodyPr/>
                    <a:lstStyle/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연출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제품과 도형소품을 함께 연출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상품 클로즈업 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떨어트린 에센스를 손으로 가볍게 좌우로 터치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015788"/>
                  </a:ext>
                </a:extLst>
              </a:tr>
              <a:tr h="622336">
                <a:tc>
                  <a:txBody>
                    <a:bodyPr/>
                    <a:lstStyle/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자막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고농축 </a:t>
                      </a:r>
                      <a:r>
                        <a:rPr lang="ko-KR" altLang="en-US" sz="1400" dirty="0" err="1">
                          <a:solidFill>
                            <a:schemeClr val="tx1"/>
                          </a:solidFill>
                        </a:rPr>
                        <a:t>앰플식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 에센스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진하게 좋은 성분만으로</a:t>
                      </a:r>
                      <a:endParaRPr lang="en-US" altLang="ko-KR" sz="14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쫀쫀하고 촉촉하게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481500"/>
                  </a:ext>
                </a:extLst>
              </a:tr>
              <a:tr h="622336">
                <a:tc>
                  <a:txBody>
                    <a:bodyPr/>
                    <a:lstStyle/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기타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카메라 </a:t>
                      </a:r>
                      <a:r>
                        <a:rPr lang="ko-KR" altLang="en-US" sz="1400" dirty="0" err="1">
                          <a:solidFill>
                            <a:schemeClr val="tx1"/>
                          </a:solidFill>
                        </a:rPr>
                        <a:t>무빙샷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조명 </a:t>
                      </a:r>
                      <a:r>
                        <a:rPr lang="ko-KR" altLang="en-US" sz="1400" dirty="0" err="1">
                          <a:solidFill>
                            <a:schemeClr val="tx1"/>
                          </a:solidFill>
                        </a:rPr>
                        <a:t>무빙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983497"/>
                  </a:ext>
                </a:extLst>
              </a:tr>
            </a:tbl>
          </a:graphicData>
        </a:graphic>
      </p:graphicFrame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1CE5C6E1-D015-89EE-1886-A8071197E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362091"/>
              </p:ext>
            </p:extLst>
          </p:nvPr>
        </p:nvGraphicFramePr>
        <p:xfrm>
          <a:off x="248478" y="548641"/>
          <a:ext cx="72240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557">
                  <a:extLst>
                    <a:ext uri="{9D8B030D-6E8A-4147-A177-3AD203B41FA5}">
                      <a16:colId xmlns:a16="http://schemas.microsoft.com/office/drawing/2014/main" val="3168691872"/>
                    </a:ext>
                  </a:extLst>
                </a:gridCol>
                <a:gridCol w="5736475">
                  <a:extLst>
                    <a:ext uri="{9D8B030D-6E8A-4147-A177-3AD203B41FA5}">
                      <a16:colId xmlns:a16="http://schemas.microsoft.com/office/drawing/2014/main" val="2623095588"/>
                    </a:ext>
                  </a:extLst>
                </a:gridCol>
              </a:tblGrid>
              <a:tr h="3379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활용 소재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제품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소품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모델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여성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086811"/>
                  </a:ext>
                </a:extLst>
              </a:tr>
            </a:tbl>
          </a:graphicData>
        </a:graphic>
      </p:graphicFrame>
      <p:pic>
        <p:nvPicPr>
          <p:cNvPr id="13" name="그림 12">
            <a:extLst>
              <a:ext uri="{FF2B5EF4-FFF2-40B4-BE49-F238E27FC236}">
                <a16:creationId xmlns:a16="http://schemas.microsoft.com/office/drawing/2014/main" id="{A211C245-4102-7469-61C5-ACD33149DC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21956" y="2011017"/>
            <a:ext cx="1950554" cy="1950554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18443505-AE7B-B245-F077-C2CCDE5D15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astelsSmooth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42889" y="2011017"/>
            <a:ext cx="2535720" cy="1950554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78904882-894B-D04A-E3C9-F019F09B7D5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FilmGrain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95355" y="2011018"/>
            <a:ext cx="2535720" cy="1950554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0B7F8628-FC64-1398-26F6-FD6520DBED1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Glass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807343" y="2011017"/>
            <a:ext cx="2535720" cy="195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59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6">
            <a:extLst>
              <a:ext uri="{FF2B5EF4-FFF2-40B4-BE49-F238E27FC236}">
                <a16:creationId xmlns:a16="http://schemas.microsoft.com/office/drawing/2014/main" id="{EEB0E80C-0D89-7EC7-EAF3-1A91F7BC9F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62815"/>
              </p:ext>
            </p:extLst>
          </p:nvPr>
        </p:nvGraphicFramePr>
        <p:xfrm>
          <a:off x="248478" y="1411357"/>
          <a:ext cx="11628783" cy="4620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6847">
                  <a:extLst>
                    <a:ext uri="{9D8B030D-6E8A-4147-A177-3AD203B41FA5}">
                      <a16:colId xmlns:a16="http://schemas.microsoft.com/office/drawing/2014/main" val="2600239877"/>
                    </a:ext>
                  </a:extLst>
                </a:gridCol>
                <a:gridCol w="3606188">
                  <a:extLst>
                    <a:ext uri="{9D8B030D-6E8A-4147-A177-3AD203B41FA5}">
                      <a16:colId xmlns:a16="http://schemas.microsoft.com/office/drawing/2014/main" val="575113235"/>
                    </a:ext>
                  </a:extLst>
                </a:gridCol>
                <a:gridCol w="3617844">
                  <a:extLst>
                    <a:ext uri="{9D8B030D-6E8A-4147-A177-3AD203B41FA5}">
                      <a16:colId xmlns:a16="http://schemas.microsoft.com/office/drawing/2014/main" val="4167909891"/>
                    </a:ext>
                  </a:extLst>
                </a:gridCol>
                <a:gridCol w="3607904">
                  <a:extLst>
                    <a:ext uri="{9D8B030D-6E8A-4147-A177-3AD203B41FA5}">
                      <a16:colId xmlns:a16="http://schemas.microsoft.com/office/drawing/2014/main" val="808475621"/>
                    </a:ext>
                  </a:extLst>
                </a:gridCol>
              </a:tblGrid>
              <a:tr h="347137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#4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#5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#6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472949"/>
                  </a:ext>
                </a:extLst>
              </a:tr>
              <a:tr h="2387379">
                <a:tc>
                  <a:txBody>
                    <a:bodyPr/>
                    <a:lstStyle/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화면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522738"/>
                  </a:ext>
                </a:extLst>
              </a:tr>
              <a:tr h="622336">
                <a:tc>
                  <a:txBody>
                    <a:bodyPr/>
                    <a:lstStyle/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연출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얼굴에 자연스럽게 바르고 손으로 바른 부분을 톡톡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!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향기 맡는 모습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015788"/>
                  </a:ext>
                </a:extLst>
              </a:tr>
              <a:tr h="622336">
                <a:tc>
                  <a:txBody>
                    <a:bodyPr/>
                    <a:lstStyle/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자막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오래 지속되고 강한 </a:t>
                      </a:r>
                      <a:r>
                        <a:rPr lang="ko-KR" altLang="en-US" sz="1400" dirty="0" err="1">
                          <a:solidFill>
                            <a:schemeClr val="tx1"/>
                          </a:solidFill>
                        </a:rPr>
                        <a:t>보습력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</a:rPr>
                        <a:t>알러지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400" dirty="0" err="1">
                          <a:solidFill>
                            <a:schemeClr val="tx1"/>
                          </a:solidFill>
                        </a:rPr>
                        <a:t>프리등급</a:t>
                      </a:r>
                      <a:endParaRPr lang="en-US" altLang="ko-KR" sz="14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순한 베이비 파우더 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481500"/>
                  </a:ext>
                </a:extLst>
              </a:tr>
              <a:tr h="622336">
                <a:tc>
                  <a:txBody>
                    <a:bodyPr/>
                    <a:lstStyle/>
                    <a:p>
                      <a:pPr algn="ctr" latinLnBrk="1"/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기타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983497"/>
                  </a:ext>
                </a:extLst>
              </a:tr>
            </a:tbl>
          </a:graphicData>
        </a:graphic>
      </p:graphicFrame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1CE5C6E1-D015-89EE-1886-A8071197E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29511"/>
              </p:ext>
            </p:extLst>
          </p:nvPr>
        </p:nvGraphicFramePr>
        <p:xfrm>
          <a:off x="248478" y="548641"/>
          <a:ext cx="72240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557">
                  <a:extLst>
                    <a:ext uri="{9D8B030D-6E8A-4147-A177-3AD203B41FA5}">
                      <a16:colId xmlns:a16="http://schemas.microsoft.com/office/drawing/2014/main" val="3168691872"/>
                    </a:ext>
                  </a:extLst>
                </a:gridCol>
                <a:gridCol w="5736475">
                  <a:extLst>
                    <a:ext uri="{9D8B030D-6E8A-4147-A177-3AD203B41FA5}">
                      <a16:colId xmlns:a16="http://schemas.microsoft.com/office/drawing/2014/main" val="2623095588"/>
                    </a:ext>
                  </a:extLst>
                </a:gridCol>
              </a:tblGrid>
              <a:tr h="33793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활용 소재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제품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소품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모델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여성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086811"/>
                  </a:ext>
                </a:extLst>
              </a:tr>
            </a:tbl>
          </a:graphicData>
        </a:graphic>
      </p:graphicFrame>
      <p:pic>
        <p:nvPicPr>
          <p:cNvPr id="19" name="그림 18">
            <a:extLst>
              <a:ext uri="{FF2B5EF4-FFF2-40B4-BE49-F238E27FC236}">
                <a16:creationId xmlns:a16="http://schemas.microsoft.com/office/drawing/2014/main" id="{996F0EC4-D3C6-8AA7-1428-414EE83F03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81238" y="2011017"/>
            <a:ext cx="2535720" cy="1950554"/>
          </a:xfrm>
          <a:prstGeom prst="rect">
            <a:avLst/>
          </a:prstGeom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383DEB7F-A5C1-DDCC-1B5F-8EBDC0FBCC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astelsSmooth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92815" y="2011016"/>
            <a:ext cx="2535722" cy="1950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826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C469F2EF-D7C5-4FDB-AFE9-EE960408D128}"/>
              </a:ext>
            </a:extLst>
          </p:cNvPr>
          <p:cNvSpPr/>
          <p:nvPr/>
        </p:nvSpPr>
        <p:spPr>
          <a:xfrm>
            <a:off x="0" y="-11551"/>
            <a:ext cx="12192000" cy="686955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1FE1D81D-6913-444E-9366-C6F1D4B9B373}"/>
              </a:ext>
            </a:extLst>
          </p:cNvPr>
          <p:cNvSpPr/>
          <p:nvPr/>
        </p:nvSpPr>
        <p:spPr>
          <a:xfrm>
            <a:off x="9511396" y="2949519"/>
            <a:ext cx="19937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6000" b="1" spc="-300" dirty="0">
                <a:solidFill>
                  <a:schemeClr val="bg1"/>
                </a:solidFill>
                <a:ea typeface="CJ ONLYONE NEW 본문 Regular" panose="00000500000000000000" pitchFamily="2" charset="-127"/>
              </a:rPr>
              <a:t>END</a:t>
            </a: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BFFB974D-4DA4-4B7C-8FF2-FD78525BA1DC}"/>
              </a:ext>
            </a:extLst>
          </p:cNvPr>
          <p:cNvCxnSpPr/>
          <p:nvPr/>
        </p:nvCxnSpPr>
        <p:spPr>
          <a:xfrm>
            <a:off x="5720304" y="3872661"/>
            <a:ext cx="53696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197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3330</TotalTime>
  <Words>103</Words>
  <Application>Microsoft Office PowerPoint</Application>
  <PresentationFormat>와이드스크린</PresentationFormat>
  <Paragraphs>54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CJ ONLYONE NEW 본문 Regular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Cha Jaemin</dc:creator>
  <cp:lastModifiedBy>전호진</cp:lastModifiedBy>
  <cp:revision>189</cp:revision>
  <dcterms:created xsi:type="dcterms:W3CDTF">2020-06-07T11:33:37Z</dcterms:created>
  <dcterms:modified xsi:type="dcterms:W3CDTF">2022-05-09T01:44:56Z</dcterms:modified>
</cp:coreProperties>
</file>