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7" autoAdjust="0"/>
    <p:restoredTop sz="94660"/>
  </p:normalViewPr>
  <p:slideViewPr>
    <p:cSldViewPr snapToGrid="0">
      <p:cViewPr varScale="1">
        <p:scale>
          <a:sx n="68" d="100"/>
          <a:sy n="68" d="100"/>
        </p:scale>
        <p:origin x="96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BCF7-B4E8-4DC2-9C6B-3EDC912D499C}" type="datetimeFigureOut">
              <a:rPr lang="ko-KR" altLang="en-US" smtClean="0"/>
              <a:t>2022-04-14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4B890-B95D-4651-8FB8-E79E3418E5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9375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BCF7-B4E8-4DC2-9C6B-3EDC912D499C}" type="datetimeFigureOut">
              <a:rPr lang="ko-KR" altLang="en-US" smtClean="0"/>
              <a:t>2022-04-14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4B890-B95D-4651-8FB8-E79E3418E5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6835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BCF7-B4E8-4DC2-9C6B-3EDC912D499C}" type="datetimeFigureOut">
              <a:rPr lang="ko-KR" altLang="en-US" smtClean="0"/>
              <a:t>2022-04-14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4B890-B95D-4651-8FB8-E79E3418E5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4251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BCF7-B4E8-4DC2-9C6B-3EDC912D499C}" type="datetimeFigureOut">
              <a:rPr lang="ko-KR" altLang="en-US" smtClean="0"/>
              <a:t>2022-04-14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4B890-B95D-4651-8FB8-E79E3418E5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9121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BCF7-B4E8-4DC2-9C6B-3EDC912D499C}" type="datetimeFigureOut">
              <a:rPr lang="ko-KR" altLang="en-US" smtClean="0"/>
              <a:t>2022-04-14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4B890-B95D-4651-8FB8-E79E3418E5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6010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BCF7-B4E8-4DC2-9C6B-3EDC912D499C}" type="datetimeFigureOut">
              <a:rPr lang="ko-KR" altLang="en-US" smtClean="0"/>
              <a:t>2022-04-14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4B890-B95D-4651-8FB8-E79E3418E5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7981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BCF7-B4E8-4DC2-9C6B-3EDC912D499C}" type="datetimeFigureOut">
              <a:rPr lang="ko-KR" altLang="en-US" smtClean="0"/>
              <a:t>2022-04-14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4B890-B95D-4651-8FB8-E79E3418E5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3168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BCF7-B4E8-4DC2-9C6B-3EDC912D499C}" type="datetimeFigureOut">
              <a:rPr lang="ko-KR" altLang="en-US" smtClean="0"/>
              <a:t>2022-04-14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4B890-B95D-4651-8FB8-E79E3418E5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1275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BCF7-B4E8-4DC2-9C6B-3EDC912D499C}" type="datetimeFigureOut">
              <a:rPr lang="ko-KR" altLang="en-US" smtClean="0"/>
              <a:t>2022-04-14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4B890-B95D-4651-8FB8-E79E3418E5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5190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BCF7-B4E8-4DC2-9C6B-3EDC912D499C}" type="datetimeFigureOut">
              <a:rPr lang="ko-KR" altLang="en-US" smtClean="0"/>
              <a:t>2022-04-14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4B890-B95D-4651-8FB8-E79E3418E5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8008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BCF7-B4E8-4DC2-9C6B-3EDC912D499C}" type="datetimeFigureOut">
              <a:rPr lang="ko-KR" altLang="en-US" smtClean="0"/>
              <a:t>2022-04-14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4B890-B95D-4651-8FB8-E79E3418E5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318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9BCF7-B4E8-4DC2-9C6B-3EDC912D499C}" type="datetimeFigureOut">
              <a:rPr lang="ko-KR" altLang="en-US" smtClean="0"/>
              <a:t>2022-04-14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4B890-B95D-4651-8FB8-E79E3418E5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887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47" y="645598"/>
            <a:ext cx="10483947" cy="62124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3047" y="276266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accent5"/>
                </a:solidFill>
              </a:rPr>
              <a:t>29</a:t>
            </a:r>
            <a:r>
              <a:rPr lang="ko-KR" altLang="en-US" dirty="0" smtClean="0">
                <a:solidFill>
                  <a:schemeClr val="accent5"/>
                </a:solidFill>
              </a:rPr>
              <a:t>층</a:t>
            </a:r>
            <a:endParaRPr lang="ko-KR" alt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198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8130" y="714375"/>
            <a:ext cx="9782175" cy="61436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89649" y="196948"/>
            <a:ext cx="4963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사업지</a:t>
            </a:r>
            <a:r>
              <a:rPr lang="ko-KR" altLang="en-US" dirty="0" smtClean="0"/>
              <a:t> 바로 앞 여수 바다 위치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바다조망</a:t>
            </a:r>
            <a:r>
              <a:rPr lang="ko-KR" altLang="en-US" dirty="0" smtClean="0"/>
              <a:t> 가능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5455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6098" y="407963"/>
            <a:ext cx="34964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사업지</a:t>
            </a:r>
            <a:r>
              <a:rPr lang="ko-KR" altLang="en-US" dirty="0" smtClean="0"/>
              <a:t> 바로 앞 여수 바다 위치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동향 배치로 </a:t>
            </a:r>
            <a:r>
              <a:rPr lang="ko-KR" altLang="en-US" dirty="0" err="1" smtClean="0"/>
              <a:t>바다조망</a:t>
            </a:r>
            <a:r>
              <a:rPr lang="ko-KR" altLang="en-US" dirty="0" smtClean="0"/>
              <a:t> 가능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3285"/>
            <a:ext cx="12056012" cy="4582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10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22</Words>
  <Application>Microsoft Office PowerPoint</Application>
  <PresentationFormat>와이드스크린</PresentationFormat>
  <Paragraphs>4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admin</cp:lastModifiedBy>
  <cp:revision>7</cp:revision>
  <dcterms:created xsi:type="dcterms:W3CDTF">2022-04-14T08:15:53Z</dcterms:created>
  <dcterms:modified xsi:type="dcterms:W3CDTF">2022-04-14T08:30:29Z</dcterms:modified>
</cp:coreProperties>
</file>