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08" y="-13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7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26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628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72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80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730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350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48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81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47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11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7BB87-F809-47F9-8B2C-6C0140B5C730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A7A1C-DCB5-45F6-BF02-7D382B9C2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77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185" y="1265345"/>
            <a:ext cx="5371066" cy="3031790"/>
          </a:xfrm>
          <a:prstGeom prst="rect">
            <a:avLst/>
          </a:prstGeom>
        </p:spPr>
      </p:pic>
      <p:sp>
        <p:nvSpPr>
          <p:cNvPr id="8" name="오른쪽 화살표 7"/>
          <p:cNvSpPr/>
          <p:nvPr/>
        </p:nvSpPr>
        <p:spPr>
          <a:xfrm>
            <a:off x="5901306" y="2676525"/>
            <a:ext cx="371475" cy="47625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52" y="1261873"/>
            <a:ext cx="5391150" cy="30352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30879" y="5200650"/>
            <a:ext cx="1712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영상 우측 상단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/>
            </a:r>
            <a:b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/>
            </a:r>
            <a:b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대유산업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 추가</a:t>
            </a:r>
            <a:endParaRPr lang="en-US" altLang="ko-KR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695824" y="1333501"/>
            <a:ext cx="103822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0601324" y="1333501"/>
            <a:ext cx="103822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93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470749" y="1285875"/>
            <a:ext cx="11250501" cy="3020785"/>
            <a:chOff x="504028" y="1285875"/>
            <a:chExt cx="11250501" cy="3020785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/>
            <a:srcRect t="296" b="449"/>
            <a:stretch/>
          </p:blipFill>
          <p:spPr>
            <a:xfrm>
              <a:off x="6383463" y="1285875"/>
              <a:ext cx="5371066" cy="3020785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3"/>
            <a:srcRect l="1" r="351" b="482"/>
            <a:stretch/>
          </p:blipFill>
          <p:spPr>
            <a:xfrm>
              <a:off x="504028" y="1285876"/>
              <a:ext cx="5353154" cy="3020784"/>
            </a:xfrm>
            <a:prstGeom prst="rect">
              <a:avLst/>
            </a:prstGeom>
          </p:spPr>
        </p:pic>
      </p:grpSp>
      <p:sp>
        <p:nvSpPr>
          <p:cNvPr id="7" name="오른쪽 화살표 6"/>
          <p:cNvSpPr/>
          <p:nvPr/>
        </p:nvSpPr>
        <p:spPr>
          <a:xfrm>
            <a:off x="5901306" y="2676525"/>
            <a:ext cx="371475" cy="47625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624009" y="5200650"/>
            <a:ext cx="4943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엔딩 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부분</a:t>
            </a:r>
            <a: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/>
            </a:r>
            <a:b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/>
            </a:r>
            <a:b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시행 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디와이개발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 → 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아시아신탁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</a:t>
            </a:r>
            <a:endParaRPr lang="en-US" altLang="ko-KR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시공 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한국건설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  →  시공 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한국건설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 </a:t>
            </a:r>
            <a:r>
              <a:rPr lang="en-US" altLang="ko-KR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· </a:t>
            </a:r>
            <a:r>
              <a:rPr lang="ko-KR" altLang="en-US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㈜</a:t>
            </a:r>
            <a:r>
              <a:rPr lang="ko-KR" altLang="en-US" dirty="0" err="1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대유산업</a:t>
            </a:r>
            <a:endParaRPr lang="en-US" altLang="ko-KR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959895" y="4057650"/>
            <a:ext cx="1015206" cy="184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832851" y="4019550"/>
            <a:ext cx="1370330" cy="184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725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와이드스크린</PresentationFormat>
  <Paragraphs>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나눔스퀘어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</cp:revision>
  <dcterms:created xsi:type="dcterms:W3CDTF">2022-04-28T08:12:34Z</dcterms:created>
  <dcterms:modified xsi:type="dcterms:W3CDTF">2022-04-28T08:17:47Z</dcterms:modified>
</cp:coreProperties>
</file>